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B606-D97F-4CF6-BC2E-287FB442619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5" y="267609"/>
            <a:ext cx="6459001" cy="6184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5079" y="214601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79" y="2146011"/>
                <a:ext cx="46583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3741" y="228814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41" y="2288143"/>
                <a:ext cx="4658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24863" y="4128656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863" y="4128656"/>
                <a:ext cx="46583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5990" y="184601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90" y="1846015"/>
                <a:ext cx="46583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9031" y="360908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1" y="3609087"/>
                <a:ext cx="4658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68055" y="331252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55" y="3312527"/>
                <a:ext cx="4658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7197" y="394399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97" y="3943990"/>
                <a:ext cx="46583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77197" y="336002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97" y="3360027"/>
                <a:ext cx="46583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9160" y="480278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60" y="4802789"/>
                <a:ext cx="4658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23762" y="140474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62" y="1404744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08551" y="140474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51" y="1404744"/>
                <a:ext cx="46583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73345" y="22153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45" y="2215347"/>
                <a:ext cx="465832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784529" y="140474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529" y="1404744"/>
                <a:ext cx="4658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74383" y="2824348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383" y="2824348"/>
                <a:ext cx="46583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07627" y="347877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627" y="3478777"/>
                <a:ext cx="465832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369114" y="348867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4" y="3488675"/>
                <a:ext cx="4658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74383" y="415447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383" y="4154474"/>
                <a:ext cx="465832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69114" y="488315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4" y="4883153"/>
                <a:ext cx="465832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8256678" y="1774076"/>
            <a:ext cx="222304" cy="470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679007" y="1781175"/>
            <a:ext cx="236393" cy="453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467850" y="1790700"/>
            <a:ext cx="4572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53475" y="2571750"/>
            <a:ext cx="542925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82025" y="260985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724900" y="3190875"/>
            <a:ext cx="552451" cy="40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486901" y="3219450"/>
            <a:ext cx="380999" cy="352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029825" y="1790700"/>
            <a:ext cx="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525000" y="3876675"/>
            <a:ext cx="485777" cy="371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724901" y="3867150"/>
            <a:ext cx="514349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582025" y="3886200"/>
            <a:ext cx="0" cy="1057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705850" y="4524375"/>
            <a:ext cx="533403" cy="40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80875" y="789724"/>
            <a:ext cx="198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Constraint</a:t>
            </a:r>
            <a:endParaRPr lang="en-US" i="1" dirty="0"/>
          </a:p>
        </p:txBody>
      </p:sp>
      <p:sp>
        <p:nvSpPr>
          <p:cNvPr id="54" name="Oval 53"/>
          <p:cNvSpPr/>
          <p:nvPr/>
        </p:nvSpPr>
        <p:spPr>
          <a:xfrm>
            <a:off x="4063107" y="2488339"/>
            <a:ext cx="83411" cy="83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56857" y="2634389"/>
            <a:ext cx="83411" cy="83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7" y="1111918"/>
            <a:ext cx="5695950" cy="5067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67463" y="1576137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63" y="1576137"/>
                <a:ext cx="46769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01127" y="1475874"/>
                <a:ext cx="462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27" y="1475874"/>
                <a:ext cx="46237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83722" y="280736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722" y="2807369"/>
                <a:ext cx="46769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15091" y="385375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91" y="3853751"/>
                <a:ext cx="46769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53550" y="1528284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550" y="1528284"/>
                <a:ext cx="45781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59204" y="3364647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04" y="3364647"/>
                <a:ext cx="46769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59204" y="2586607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04" y="2586607"/>
                <a:ext cx="46769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8711" y="307662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1" y="3076620"/>
                <a:ext cx="46769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91480" y="397479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80" y="3974795"/>
                <a:ext cx="46769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365433" y="5566428"/>
                <a:ext cx="462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33" y="5566428"/>
                <a:ext cx="46288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025779" y="166054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779" y="1660540"/>
                <a:ext cx="467692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659443" y="1560277"/>
                <a:ext cx="462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443" y="1560277"/>
                <a:ext cx="46237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10118558" y="2029872"/>
            <a:ext cx="141067" cy="556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244380" y="1983783"/>
            <a:ext cx="604435" cy="635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871356" y="255672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56" y="2556721"/>
                <a:ext cx="46769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637510" y="3445952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510" y="3445952"/>
                <a:ext cx="46769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9883500" y="2941689"/>
            <a:ext cx="141067" cy="556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9158277" y="3525781"/>
            <a:ext cx="528164" cy="116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778122" y="3261223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22" y="3261223"/>
                <a:ext cx="46769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103537" y="1528284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537" y="1528284"/>
                <a:ext cx="457818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9004515" y="1897616"/>
            <a:ext cx="294830" cy="1403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488396" y="2549737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96" y="2549737"/>
                <a:ext cx="467692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8756542" y="1888210"/>
            <a:ext cx="477867" cy="746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8768238" y="2903267"/>
            <a:ext cx="127789" cy="428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087784" y="2835804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84" y="2835804"/>
                <a:ext cx="467692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460553" y="373397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53" y="3733979"/>
                <a:ext cx="467692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H="1">
            <a:off x="7501180" y="2756115"/>
            <a:ext cx="1004809" cy="266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764651" y="3512949"/>
            <a:ext cx="1033224" cy="315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330699" y="3177152"/>
            <a:ext cx="278969" cy="650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873139" y="3719593"/>
            <a:ext cx="1859798" cy="247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69080" y="4119966"/>
            <a:ext cx="250554" cy="1319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670660" y="5393364"/>
                <a:ext cx="462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660" y="5393364"/>
                <a:ext cx="462883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>
            <a:off x="7279039" y="3249478"/>
            <a:ext cx="532107" cy="2174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11</cp:revision>
  <dcterms:created xsi:type="dcterms:W3CDTF">2017-02-19T16:07:56Z</dcterms:created>
  <dcterms:modified xsi:type="dcterms:W3CDTF">2017-02-27T17:00:12Z</dcterms:modified>
</cp:coreProperties>
</file>