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2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A3B0-830E-41B5-A756-E708A3B007AB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4C57-1AE5-4538-9319-4FA81B80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2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A3B0-830E-41B5-A756-E708A3B007AB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4C57-1AE5-4538-9319-4FA81B80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0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A3B0-830E-41B5-A756-E708A3B007AB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4C57-1AE5-4538-9319-4FA81B80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A3B0-830E-41B5-A756-E708A3B007AB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4C57-1AE5-4538-9319-4FA81B80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9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A3B0-830E-41B5-A756-E708A3B007AB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4C57-1AE5-4538-9319-4FA81B80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4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A3B0-830E-41B5-A756-E708A3B007AB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4C57-1AE5-4538-9319-4FA81B80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8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A3B0-830E-41B5-A756-E708A3B007AB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4C57-1AE5-4538-9319-4FA81B80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1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A3B0-830E-41B5-A756-E708A3B007AB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4C57-1AE5-4538-9319-4FA81B80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5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A3B0-830E-41B5-A756-E708A3B007AB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4C57-1AE5-4538-9319-4FA81B80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9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A3B0-830E-41B5-A756-E708A3B007AB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4C57-1AE5-4538-9319-4FA81B80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3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A3B0-830E-41B5-A756-E708A3B007AB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4C57-1AE5-4538-9319-4FA81B80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4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1A3B0-830E-41B5-A756-E708A3B007AB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C4C57-1AE5-4538-9319-4FA81B80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uble Bracket 1"/>
          <p:cNvSpPr/>
          <p:nvPr/>
        </p:nvSpPr>
        <p:spPr>
          <a:xfrm>
            <a:off x="2895600" y="1600200"/>
            <a:ext cx="1600200" cy="1371600"/>
          </a:xfrm>
          <a:prstGeom prst="bracketPair">
            <a:avLst>
              <a:gd name="adj" fmla="val 57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802769" y="2147500"/>
                <a:ext cx="11636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ja-JP" altLang="en-US" sz="1400" dirty="0" smtClean="0"/>
                  <a:t>個のデータ</a:t>
                </a:r>
                <a:endParaRPr lang="en-US" sz="1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769" y="2147500"/>
                <a:ext cx="1163652" cy="307777"/>
              </a:xfrm>
              <a:prstGeom prst="rect">
                <a:avLst/>
              </a:prstGeom>
              <a:blipFill rotWithShape="1">
                <a:blip r:embed="rId2"/>
                <a:stretch>
                  <a:fillRect t="-5882" r="-524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358684" y="1219200"/>
                <a:ext cx="6740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ja-JP" altLang="en-US" sz="1400" dirty="0"/>
                  <a:t>次</a:t>
                </a:r>
                <a:r>
                  <a:rPr lang="ja-JP" altLang="en-US" sz="1400" dirty="0" smtClean="0"/>
                  <a:t>元</a:t>
                </a:r>
                <a:endParaRPr lang="en-US" sz="1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684" y="1219200"/>
                <a:ext cx="674031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6000" r="-1802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442682" y="2024390"/>
                <a:ext cx="5060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682" y="2024390"/>
                <a:ext cx="50603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87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533400" y="4221480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914400" y="1935480"/>
            <a:ext cx="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752600" y="338328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14400" y="2621280"/>
            <a:ext cx="2895600" cy="160020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flipH="1">
                <a:off x="2811780" y="2358598"/>
                <a:ext cx="13030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dirty="0" smtClean="0"/>
                  <a:t>主</a:t>
                </a:r>
                <a:r>
                  <a:rPr lang="ja-JP" altLang="en-US" sz="1200" dirty="0"/>
                  <a:t>成</a:t>
                </a:r>
                <a:r>
                  <a:rPr lang="ja-JP" altLang="en-US" sz="1200" dirty="0" smtClean="0"/>
                  <a:t>分</a:t>
                </a:r>
                <a:r>
                  <a:rPr lang="ja-JP" altLang="en-US" sz="1200" dirty="0"/>
                  <a:t>ベクト</a:t>
                </a:r>
                <a:r>
                  <a:rPr lang="ja-JP" altLang="en-US" sz="1200" dirty="0" smtClean="0"/>
                  <a:t>ル</a:t>
                </a: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</a:rPr>
                      <m:t>𝑣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11780" y="2358598"/>
                <a:ext cx="1303020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2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3124200" y="345948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793875" y="3421380"/>
            <a:ext cx="133350" cy="2413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43225" y="3110230"/>
            <a:ext cx="212725" cy="3841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 rot="14461653">
            <a:off x="1307761" y="3288163"/>
            <a:ext cx="130175" cy="1131698"/>
          </a:xfrm>
          <a:prstGeom prst="rightBrace">
            <a:avLst>
              <a:gd name="adj1" fmla="val 56192"/>
              <a:gd name="adj2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14461653" flipH="1">
            <a:off x="1921788" y="2636996"/>
            <a:ext cx="151099" cy="2261387"/>
          </a:xfrm>
          <a:prstGeom prst="rightBrace">
            <a:avLst>
              <a:gd name="adj1" fmla="val 56192"/>
              <a:gd name="adj2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83531" y="3109198"/>
                <a:ext cx="3505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531" y="3109198"/>
                <a:ext cx="35054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02255" y="3524180"/>
                <a:ext cx="349646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55" y="3524180"/>
                <a:ext cx="349646" cy="291875"/>
              </a:xfrm>
              <a:prstGeom prst="rect">
                <a:avLst/>
              </a:prstGeom>
              <a:blipFill rotWithShape="1">
                <a:blip r:embed="rId4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57275" y="3570663"/>
                <a:ext cx="545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𝑣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3570663"/>
                <a:ext cx="54521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28800" y="3767689"/>
                <a:ext cx="544316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𝑣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767689"/>
                <a:ext cx="544316" cy="291875"/>
              </a:xfrm>
              <a:prstGeom prst="rect">
                <a:avLst/>
              </a:prstGeom>
              <a:blipFill rotWithShape="1">
                <a:blip r:embed="rId6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4876800" y="4221480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257800" y="1935480"/>
            <a:ext cx="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1752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flipH="1">
                <a:off x="7581900" y="4260711"/>
                <a:ext cx="13030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dirty="0" smtClean="0"/>
                  <a:t>主</a:t>
                </a:r>
                <a:r>
                  <a:rPr lang="ja-JP" altLang="en-US" sz="1200" dirty="0"/>
                  <a:t>成</a:t>
                </a:r>
                <a:r>
                  <a:rPr lang="ja-JP" altLang="en-US" sz="1200" dirty="0" smtClean="0"/>
                  <a:t>分</a:t>
                </a:r>
                <a:r>
                  <a:rPr lang="ja-JP" altLang="en-US" sz="1200" dirty="0"/>
                  <a:t>ベクト</a:t>
                </a:r>
                <a:r>
                  <a:rPr lang="ja-JP" altLang="en-US" sz="1200" dirty="0" smtClean="0"/>
                  <a:t>ル</a:t>
                </a: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</a:rPr>
                      <m:t>𝑣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81900" y="4260711"/>
                <a:ext cx="1303020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467" t="-22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7486648" y="3726657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/>
          <p:cNvSpPr/>
          <p:nvPr/>
        </p:nvSpPr>
        <p:spPr>
          <a:xfrm rot="16200000">
            <a:off x="5772849" y="2866643"/>
            <a:ext cx="130175" cy="1131698"/>
          </a:xfrm>
          <a:prstGeom prst="rightBrace">
            <a:avLst>
              <a:gd name="adj1" fmla="val 56192"/>
              <a:gd name="adj2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 rot="16200000" flipH="1">
            <a:off x="6324849" y="2760911"/>
            <a:ext cx="151099" cy="2261387"/>
          </a:xfrm>
          <a:prstGeom prst="rightBrace">
            <a:avLst>
              <a:gd name="adj1" fmla="val 56192"/>
              <a:gd name="adj2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340737" y="3247253"/>
                <a:ext cx="3505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737" y="3247253"/>
                <a:ext cx="350545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398048" y="3476622"/>
                <a:ext cx="349646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048" y="3476622"/>
                <a:ext cx="349646" cy="291875"/>
              </a:xfrm>
              <a:prstGeom prst="rect">
                <a:avLst/>
              </a:prstGeom>
              <a:blipFill rotWithShape="1">
                <a:blip r:embed="rId9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565329" y="3151080"/>
                <a:ext cx="545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𝑣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329" y="3151080"/>
                <a:ext cx="545214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146009" y="3880077"/>
                <a:ext cx="544316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𝑣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009" y="3880077"/>
                <a:ext cx="544316" cy="291875"/>
              </a:xfrm>
              <a:prstGeom prst="rect">
                <a:avLst/>
              </a:prstGeom>
              <a:blipFill rotWithShape="1">
                <a:blip r:embed="rId6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ight Arrow 34"/>
          <p:cNvSpPr/>
          <p:nvPr/>
        </p:nvSpPr>
        <p:spPr>
          <a:xfrm>
            <a:off x="4324350" y="2819400"/>
            <a:ext cx="304800" cy="844255"/>
          </a:xfrm>
          <a:prstGeom prst="rightArrow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824970" y="4495800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元</a:t>
            </a:r>
            <a:r>
              <a:rPr lang="ja-JP" altLang="en-US" sz="1200" dirty="0" smtClean="0"/>
              <a:t>の</a:t>
            </a:r>
            <a:r>
              <a:rPr lang="ja-JP" altLang="en-US" sz="1200" dirty="0"/>
              <a:t>デー</a:t>
            </a:r>
            <a:r>
              <a:rPr lang="ja-JP" altLang="en-US" sz="1200" dirty="0" smtClean="0"/>
              <a:t>タ</a:t>
            </a:r>
            <a:r>
              <a:rPr lang="ja-JP" altLang="en-US" sz="1200" dirty="0"/>
              <a:t>空間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330006" y="4495800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主成</a:t>
            </a:r>
            <a:r>
              <a:rPr lang="ja-JP" altLang="en-US" sz="1200" dirty="0" smtClean="0"/>
              <a:t>分</a:t>
            </a:r>
            <a:r>
              <a:rPr lang="ja-JP" altLang="en-US" sz="1200" dirty="0"/>
              <a:t>ベクト</a:t>
            </a:r>
            <a:r>
              <a:rPr lang="ja-JP" altLang="en-US" sz="1200" dirty="0" smtClean="0"/>
              <a:t>ル空</a:t>
            </a:r>
            <a:r>
              <a:rPr lang="ja-JP" altLang="en-US" sz="1200" dirty="0"/>
              <a:t>間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3258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90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</dc:creator>
  <cp:lastModifiedBy>gnishida</cp:lastModifiedBy>
  <cp:revision>3</cp:revision>
  <dcterms:created xsi:type="dcterms:W3CDTF">2015-05-10T18:37:24Z</dcterms:created>
  <dcterms:modified xsi:type="dcterms:W3CDTF">2015-05-11T14:11:43Z</dcterms:modified>
</cp:coreProperties>
</file>