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2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9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4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5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A3B0-830E-41B5-A756-E708A3B007A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33400" y="422148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14400" y="193548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52600" y="338328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14400" y="2621280"/>
            <a:ext cx="2895600" cy="160020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 flipH="1">
                <a:off x="2811780" y="2358598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 smtClean="0"/>
                  <a:t>主</a:t>
                </a:r>
                <a:r>
                  <a:rPr lang="ja-JP" altLang="en-US" sz="1200" dirty="0"/>
                  <a:t>成</a:t>
                </a:r>
                <a:r>
                  <a:rPr lang="ja-JP" altLang="en-US" sz="1200" dirty="0" smtClean="0"/>
                  <a:t>分</a:t>
                </a:r>
                <a:r>
                  <a:rPr lang="ja-JP" altLang="en-US" sz="1200" dirty="0"/>
                  <a:t>ベクト</a:t>
                </a:r>
                <a:r>
                  <a:rPr lang="ja-JP" altLang="en-US" sz="1200" dirty="0" smtClean="0"/>
                  <a:t>ル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11780" y="2358598"/>
                <a:ext cx="1303020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124200" y="345948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793875" y="3421380"/>
            <a:ext cx="133350" cy="241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43225" y="3110230"/>
            <a:ext cx="212725" cy="3841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rot="14461653">
            <a:off x="1307761" y="3288163"/>
            <a:ext cx="130175" cy="1131698"/>
          </a:xfrm>
          <a:prstGeom prst="rightBrace">
            <a:avLst>
              <a:gd name="adj1" fmla="val 56192"/>
              <a:gd name="adj2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4461653" flipH="1">
            <a:off x="1921788" y="2636996"/>
            <a:ext cx="151099" cy="2261387"/>
          </a:xfrm>
          <a:prstGeom prst="rightBrace">
            <a:avLst>
              <a:gd name="adj1" fmla="val 56192"/>
              <a:gd name="adj2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583531" y="3109198"/>
                <a:ext cx="350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531" y="3109198"/>
                <a:ext cx="3505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002255" y="3524180"/>
                <a:ext cx="349646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55" y="3524180"/>
                <a:ext cx="349646" cy="291875"/>
              </a:xfrm>
              <a:prstGeom prst="rect">
                <a:avLst/>
              </a:prstGeom>
              <a:blipFill rotWithShape="1">
                <a:blip r:embed="rId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057275" y="3570663"/>
                <a:ext cx="545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3570663"/>
                <a:ext cx="54521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828800" y="3767689"/>
                <a:ext cx="544316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767689"/>
                <a:ext cx="544316" cy="291875"/>
              </a:xfrm>
              <a:prstGeom prst="rect">
                <a:avLst/>
              </a:prstGeom>
              <a:blipFill rotWithShape="1">
                <a:blip r:embed="rId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4876800" y="422148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257800" y="193548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1752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 flipH="1">
                <a:off x="7581900" y="4260711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 smtClean="0"/>
                  <a:t>主</a:t>
                </a:r>
                <a:r>
                  <a:rPr lang="ja-JP" altLang="en-US" sz="1200" dirty="0"/>
                  <a:t>成</a:t>
                </a:r>
                <a:r>
                  <a:rPr lang="ja-JP" altLang="en-US" sz="1200" dirty="0" smtClean="0"/>
                  <a:t>分</a:t>
                </a:r>
                <a:r>
                  <a:rPr lang="ja-JP" altLang="en-US" sz="1200" dirty="0"/>
                  <a:t>ベクト</a:t>
                </a:r>
                <a:r>
                  <a:rPr lang="ja-JP" altLang="en-US" sz="1200" dirty="0" smtClean="0"/>
                  <a:t>ル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81900" y="4260711"/>
                <a:ext cx="1303020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67" t="-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7486648" y="372665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 rot="16200000">
            <a:off x="5772849" y="2866643"/>
            <a:ext cx="130175" cy="1131698"/>
          </a:xfrm>
          <a:prstGeom prst="rightBrace">
            <a:avLst>
              <a:gd name="adj1" fmla="val 56192"/>
              <a:gd name="adj2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16200000" flipH="1">
            <a:off x="6324849" y="2760911"/>
            <a:ext cx="151099" cy="2261387"/>
          </a:xfrm>
          <a:prstGeom prst="rightBrace">
            <a:avLst>
              <a:gd name="adj1" fmla="val 56192"/>
              <a:gd name="adj2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340737" y="3247253"/>
                <a:ext cx="350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737" y="3247253"/>
                <a:ext cx="35054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398048" y="3476622"/>
                <a:ext cx="349646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048" y="3476622"/>
                <a:ext cx="349646" cy="291875"/>
              </a:xfrm>
              <a:prstGeom prst="rect">
                <a:avLst/>
              </a:prstGeom>
              <a:blipFill rotWithShape="1">
                <a:blip r:embed="rId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565329" y="3151080"/>
                <a:ext cx="545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329" y="3151080"/>
                <a:ext cx="54521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146009" y="3880077"/>
                <a:ext cx="544316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009" y="3880077"/>
                <a:ext cx="544316" cy="291875"/>
              </a:xfrm>
              <a:prstGeom prst="rect">
                <a:avLst/>
              </a:prstGeom>
              <a:blipFill rotWithShape="1">
                <a:blip r:embed="rId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>
          <a:xfrm>
            <a:off x="4324350" y="2819400"/>
            <a:ext cx="304800" cy="844255"/>
          </a:xfrm>
          <a:prstGeom prst="rightArrow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824970" y="4495800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元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デー</a:t>
            </a:r>
            <a:r>
              <a:rPr lang="ja-JP" altLang="en-US" sz="1200" dirty="0" smtClean="0"/>
              <a:t>タ</a:t>
            </a:r>
            <a:r>
              <a:rPr lang="ja-JP" altLang="en-US" sz="1200" dirty="0"/>
              <a:t>空間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30006" y="449580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主成</a:t>
            </a:r>
            <a:r>
              <a:rPr lang="ja-JP" altLang="en-US" sz="1200" dirty="0" smtClean="0"/>
              <a:t>分</a:t>
            </a:r>
            <a:r>
              <a:rPr lang="ja-JP" altLang="en-US" sz="1200" dirty="0"/>
              <a:t>ベクト</a:t>
            </a:r>
            <a:r>
              <a:rPr lang="ja-JP" altLang="en-US" sz="1200" dirty="0" smtClean="0"/>
              <a:t>ル空</a:t>
            </a:r>
            <a:r>
              <a:rPr lang="ja-JP" altLang="en-US" sz="1200" dirty="0"/>
              <a:t>間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258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gen</cp:lastModifiedBy>
  <cp:revision>2</cp:revision>
  <dcterms:created xsi:type="dcterms:W3CDTF">2015-05-10T18:37:24Z</dcterms:created>
  <dcterms:modified xsi:type="dcterms:W3CDTF">2015-05-10T18:45:16Z</dcterms:modified>
</cp:coreProperties>
</file>