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0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CAB6-7DC9-4720-931E-B40899B3439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FF29-4125-4810-BB99-BF5AADC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2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750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8681" y="2889705"/>
            <a:ext cx="111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Initial zoning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7409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2674" y="2909513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10th step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4690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8072" y="5710650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50th step</a:t>
            </a:r>
            <a:endParaRPr 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4690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41588" y="5712023"/>
            <a:ext cx="966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100th step</a:t>
            </a:r>
            <a:endParaRPr lang="en-US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4690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72672" y="5716318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80th step</a:t>
            </a:r>
            <a:endParaRPr lang="en-US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547313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87272" y="2909513"/>
            <a:ext cx="87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30th step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95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2</cp:revision>
  <dcterms:created xsi:type="dcterms:W3CDTF">2015-03-12T21:47:51Z</dcterms:created>
  <dcterms:modified xsi:type="dcterms:W3CDTF">2015-03-12T22:03:35Z</dcterms:modified>
</cp:coreProperties>
</file>