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CAB6-7DC9-4720-931E-B40899B3439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5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8681" y="2889705"/>
            <a:ext cx="111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Initial zoning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7409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2674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10th step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072" y="5710650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50th step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1588" y="5712023"/>
            <a:ext cx="96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100th step</a:t>
            </a:r>
            <a:endParaRPr 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72672" y="5716318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80th step</a:t>
            </a:r>
            <a:endParaRPr 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547313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87272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30th step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5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8681" y="2889705"/>
            <a:ext cx="111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Initial zoning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72674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10th step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8072" y="5710650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50th step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41588" y="5712023"/>
            <a:ext cx="96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100th step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2672" y="5716318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80th step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7272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30th step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0" y="5275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52" y="5275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275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0" y="3329406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8" y="3336262"/>
            <a:ext cx="2374388" cy="237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82" y="3336262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5</cp:revision>
  <dcterms:created xsi:type="dcterms:W3CDTF">2015-03-12T21:47:51Z</dcterms:created>
  <dcterms:modified xsi:type="dcterms:W3CDTF">2015-03-13T21:30:23Z</dcterms:modified>
</cp:coreProperties>
</file>