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811D-C309-4339-B11B-6C0A3E748E9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45C-5E26-4E0C-A67F-D8DE4A3B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4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811D-C309-4339-B11B-6C0A3E748E9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45C-5E26-4E0C-A67F-D8DE4A3B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2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811D-C309-4339-B11B-6C0A3E748E9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45C-5E26-4E0C-A67F-D8DE4A3B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1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811D-C309-4339-B11B-6C0A3E748E9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45C-5E26-4E0C-A67F-D8DE4A3B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4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811D-C309-4339-B11B-6C0A3E748E9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45C-5E26-4E0C-A67F-D8DE4A3B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5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811D-C309-4339-B11B-6C0A3E748E9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45C-5E26-4E0C-A67F-D8DE4A3B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811D-C309-4339-B11B-6C0A3E748E9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45C-5E26-4E0C-A67F-D8DE4A3B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7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811D-C309-4339-B11B-6C0A3E748E9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45C-5E26-4E0C-A67F-D8DE4A3B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811D-C309-4339-B11B-6C0A3E748E9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45C-5E26-4E0C-A67F-D8DE4A3B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4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811D-C309-4339-B11B-6C0A3E748E9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45C-5E26-4E0C-A67F-D8DE4A3B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811D-C309-4339-B11B-6C0A3E748E9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45C-5E26-4E0C-A67F-D8DE4A3B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0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811D-C309-4339-B11B-6C0A3E748E9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C45C-5E26-4E0C-A67F-D8DE4A3B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438400" y="36576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667000" y="1066800"/>
            <a:ext cx="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67000" y="1524000"/>
            <a:ext cx="2133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6" idx="3"/>
          </p:cNvCxnSpPr>
          <p:nvPr/>
        </p:nvCxnSpPr>
        <p:spPr>
          <a:xfrm>
            <a:off x="2667000" y="2590800"/>
            <a:ext cx="2133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6" idx="0"/>
          </p:cNvCxnSpPr>
          <p:nvPr/>
        </p:nvCxnSpPr>
        <p:spPr>
          <a:xfrm flipV="1">
            <a:off x="3733800" y="1524000"/>
            <a:ext cx="0" cy="2133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0600" y="2438400"/>
            <a:ext cx="276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9836" y="3357418"/>
            <a:ext cx="276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09836" y="1370111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1214734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76335" y="2313861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94807" y="3343716"/>
            <a:ext cx="276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680592" y="1597223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0592" y="2587823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04392" y="3276600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536668" y="1370112"/>
            <a:ext cx="2111532" cy="6110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689068" y="1674912"/>
            <a:ext cx="2111532" cy="6110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743200" y="1979712"/>
            <a:ext cx="2111532" cy="6110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14600" y="1066800"/>
            <a:ext cx="2111532" cy="6110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048000" y="2570840"/>
            <a:ext cx="381000" cy="123916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90800" y="2590800"/>
            <a:ext cx="381000" cy="123916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505200" y="2590800"/>
            <a:ext cx="381000" cy="123916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038600" y="2514600"/>
            <a:ext cx="381000" cy="123916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495800" y="2590800"/>
            <a:ext cx="381000" cy="123916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2909455" y="1274618"/>
            <a:ext cx="2078181" cy="1874982"/>
          </a:xfrm>
          <a:custGeom>
            <a:avLst/>
            <a:gdLst>
              <a:gd name="connsiteX0" fmla="*/ 0 w 2078181"/>
              <a:gd name="connsiteY0" fmla="*/ 0 h 1874982"/>
              <a:gd name="connsiteX1" fmla="*/ 748145 w 2078181"/>
              <a:gd name="connsiteY1" fmla="*/ 1376218 h 1874982"/>
              <a:gd name="connsiteX2" fmla="*/ 2078181 w 2078181"/>
              <a:gd name="connsiteY2" fmla="*/ 1874982 h 187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81" h="1874982">
                <a:moveTo>
                  <a:pt x="0" y="0"/>
                </a:moveTo>
                <a:cubicBezTo>
                  <a:pt x="200891" y="531860"/>
                  <a:pt x="401782" y="1063721"/>
                  <a:pt x="748145" y="1376218"/>
                </a:cubicBezTo>
                <a:cubicBezTo>
                  <a:pt x="1094508" y="1688715"/>
                  <a:pt x="1586344" y="1781848"/>
                  <a:pt x="2078181" y="1874982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4916056" y="2971800"/>
                <a:ext cx="514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056" y="2971800"/>
                <a:ext cx="51424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2933927" y="3981881"/>
            <a:ext cx="20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Proximity to commercial zone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427922" y="37296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505200" y="372000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52788" y="37338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0568" y="246620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210568" y="15009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1125784" y="2491271"/>
            <a:ext cx="1892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Proximity to industrial zone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54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3124200" y="5183242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3352800" y="533400"/>
            <a:ext cx="0" cy="487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52800" y="914400"/>
            <a:ext cx="2133600" cy="426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58464" y="4191000"/>
            <a:ext cx="2133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  <a:endCxn id="4" idx="0"/>
          </p:cNvCxnSpPr>
          <p:nvPr/>
        </p:nvCxnSpPr>
        <p:spPr>
          <a:xfrm flipV="1">
            <a:off x="4419600" y="914400"/>
            <a:ext cx="0" cy="426884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86400" y="4090375"/>
            <a:ext cx="276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95636" y="4883060"/>
            <a:ext cx="276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900037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920812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4188177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0607" y="4869358"/>
            <a:ext cx="276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39991" y="914400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66392" y="4113465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90192" y="4802242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313283" y="1228589"/>
            <a:ext cx="2173117" cy="297777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659581" y="3485311"/>
                <a:ext cx="514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581" y="3485311"/>
                <a:ext cx="51424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619727" y="5507523"/>
            <a:ext cx="20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Proximity to commercial zone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113722" y="52553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524564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238588" y="52594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96368" y="39918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946905" y="81315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1913689" y="3074738"/>
            <a:ext cx="1892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Proximity to industrial zone</a:t>
            </a:r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296381" y="2045469"/>
            <a:ext cx="2173117" cy="297777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516745" y="2508103"/>
            <a:ext cx="2173117" cy="297777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047836" y="3544456"/>
            <a:ext cx="1457036" cy="199915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620460" y="4267200"/>
            <a:ext cx="942140" cy="127476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048000" y="762000"/>
            <a:ext cx="2173117" cy="297777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276600" y="762001"/>
            <a:ext cx="1448990" cy="198119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314105" y="914400"/>
            <a:ext cx="724495" cy="99060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37021" y="1764977"/>
            <a:ext cx="2579255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7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2</cp:revision>
  <dcterms:created xsi:type="dcterms:W3CDTF">2015-03-20T05:10:41Z</dcterms:created>
  <dcterms:modified xsi:type="dcterms:W3CDTF">2015-03-20T05:23:56Z</dcterms:modified>
</cp:coreProperties>
</file>