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4F9-FD5E-4F51-9FEC-FE40CE8C02B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9F06-4F78-4EFE-A94E-302E4EC6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4F9-FD5E-4F51-9FEC-FE40CE8C02B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9F06-4F78-4EFE-A94E-302E4EC6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4F9-FD5E-4F51-9FEC-FE40CE8C02B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9F06-4F78-4EFE-A94E-302E4EC6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5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4F9-FD5E-4F51-9FEC-FE40CE8C02B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9F06-4F78-4EFE-A94E-302E4EC6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8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4F9-FD5E-4F51-9FEC-FE40CE8C02B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9F06-4F78-4EFE-A94E-302E4EC6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5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4F9-FD5E-4F51-9FEC-FE40CE8C02B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9F06-4F78-4EFE-A94E-302E4EC6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9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4F9-FD5E-4F51-9FEC-FE40CE8C02B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9F06-4F78-4EFE-A94E-302E4EC6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0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4F9-FD5E-4F51-9FEC-FE40CE8C02B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9F06-4F78-4EFE-A94E-302E4EC6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4F9-FD5E-4F51-9FEC-FE40CE8C02B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9F06-4F78-4EFE-A94E-302E4EC6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1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4F9-FD5E-4F51-9FEC-FE40CE8C02B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9F06-4F78-4EFE-A94E-302E4EC6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4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4F9-FD5E-4F51-9FEC-FE40CE8C02B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9F06-4F78-4EFE-A94E-302E4EC6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5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604F9-FD5E-4F51-9FEC-FE40CE8C02B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69F06-4F78-4EFE-A94E-302E4EC6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6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2438400" y="365760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2667000" y="1066800"/>
            <a:ext cx="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667000" y="1524000"/>
            <a:ext cx="21336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1"/>
            <a:endCxn id="4" idx="3"/>
          </p:cNvCxnSpPr>
          <p:nvPr/>
        </p:nvCxnSpPr>
        <p:spPr>
          <a:xfrm>
            <a:off x="2667000" y="2590800"/>
            <a:ext cx="21336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  <a:endCxn id="4" idx="0"/>
          </p:cNvCxnSpPr>
          <p:nvPr/>
        </p:nvCxnSpPr>
        <p:spPr>
          <a:xfrm flipV="1">
            <a:off x="3733800" y="1524000"/>
            <a:ext cx="0" cy="2133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0600" y="2438400"/>
            <a:ext cx="276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809836" y="3357418"/>
            <a:ext cx="276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809836" y="1370111"/>
            <a:ext cx="3674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1214734"/>
            <a:ext cx="3674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22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76335" y="2313861"/>
            <a:ext cx="3674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694807" y="3343716"/>
            <a:ext cx="276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680592" y="1597223"/>
            <a:ext cx="3674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80592" y="2587823"/>
            <a:ext cx="3674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604392" y="3276600"/>
            <a:ext cx="3674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13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536668" y="1370112"/>
            <a:ext cx="2111532" cy="61108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689068" y="1674912"/>
            <a:ext cx="2111532" cy="61108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743200" y="1979712"/>
            <a:ext cx="2111532" cy="61108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514600" y="1066800"/>
            <a:ext cx="2111532" cy="61108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048000" y="2570840"/>
            <a:ext cx="381000" cy="123916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590800" y="2590800"/>
            <a:ext cx="381000" cy="123916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505200" y="2590800"/>
            <a:ext cx="381000" cy="123916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38600" y="2514600"/>
            <a:ext cx="381000" cy="123916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495800" y="2590800"/>
            <a:ext cx="381000" cy="123916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909455" y="1274618"/>
            <a:ext cx="2078181" cy="1874982"/>
          </a:xfrm>
          <a:custGeom>
            <a:avLst/>
            <a:gdLst>
              <a:gd name="connsiteX0" fmla="*/ 0 w 2078181"/>
              <a:gd name="connsiteY0" fmla="*/ 0 h 1874982"/>
              <a:gd name="connsiteX1" fmla="*/ 748145 w 2078181"/>
              <a:gd name="connsiteY1" fmla="*/ 1376218 h 1874982"/>
              <a:gd name="connsiteX2" fmla="*/ 2078181 w 2078181"/>
              <a:gd name="connsiteY2" fmla="*/ 1874982 h 187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8181" h="1874982">
                <a:moveTo>
                  <a:pt x="0" y="0"/>
                </a:moveTo>
                <a:cubicBezTo>
                  <a:pt x="200891" y="531860"/>
                  <a:pt x="401782" y="1063721"/>
                  <a:pt x="748145" y="1376218"/>
                </a:cubicBezTo>
                <a:cubicBezTo>
                  <a:pt x="1094508" y="1688715"/>
                  <a:pt x="1586344" y="1781848"/>
                  <a:pt x="2078181" y="1874982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916056" y="2971800"/>
                <a:ext cx="514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056" y="2971800"/>
                <a:ext cx="51424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933927" y="3981881"/>
            <a:ext cx="2039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Proximity to commercial zone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427922" y="37296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505200" y="372000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552788" y="37338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1.0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210568" y="246620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210568" y="150095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1.0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1125784" y="2491271"/>
            <a:ext cx="1892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Proximity to industrial zone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34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3124200" y="5183242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3352800" y="533400"/>
            <a:ext cx="0" cy="487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352800" y="914400"/>
            <a:ext cx="2133600" cy="4268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358464" y="4191000"/>
            <a:ext cx="21336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  <a:endCxn id="4" idx="0"/>
          </p:cNvCxnSpPr>
          <p:nvPr/>
        </p:nvCxnSpPr>
        <p:spPr>
          <a:xfrm flipV="1">
            <a:off x="4419600" y="914400"/>
            <a:ext cx="0" cy="426884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86400" y="4090375"/>
            <a:ext cx="276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495636" y="4883060"/>
            <a:ext cx="276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900037"/>
            <a:ext cx="3674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920812"/>
            <a:ext cx="3674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22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4188177"/>
            <a:ext cx="3674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80607" y="4869358"/>
            <a:ext cx="276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339991" y="914400"/>
            <a:ext cx="3674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66392" y="4113465"/>
            <a:ext cx="3674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90192" y="4802242"/>
            <a:ext cx="3674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13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313283" y="1228589"/>
            <a:ext cx="2173117" cy="297777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659581" y="3485311"/>
                <a:ext cx="514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581" y="3485311"/>
                <a:ext cx="51424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619727" y="5507523"/>
            <a:ext cx="2039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Proximity to commercial zone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113722" y="52553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191000" y="524564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238588" y="525944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1.0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896368" y="399184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946905" y="81315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1.0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913689" y="3074738"/>
            <a:ext cx="1892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Proximity to industrial zone</a:t>
            </a:r>
            <a:endParaRPr lang="en-US" sz="12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296381" y="2045469"/>
            <a:ext cx="2173117" cy="297777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516745" y="2508103"/>
            <a:ext cx="2173117" cy="297777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047836" y="3544456"/>
            <a:ext cx="1457036" cy="1999154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620460" y="4267200"/>
            <a:ext cx="942140" cy="127476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048000" y="762000"/>
            <a:ext cx="2173117" cy="297777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276600" y="762001"/>
            <a:ext cx="1448990" cy="198119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314105" y="914400"/>
            <a:ext cx="724495" cy="990601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137021" y="1764977"/>
            <a:ext cx="2579255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4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838200" y="3581400"/>
            <a:ext cx="2628899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066800" y="1371600"/>
            <a:ext cx="0" cy="2590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38200" y="2819400"/>
            <a:ext cx="220980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 11"/>
          <p:cNvSpPr/>
          <p:nvPr/>
        </p:nvSpPr>
        <p:spPr>
          <a:xfrm rot="16200000" flipH="1">
            <a:off x="697140" y="1817465"/>
            <a:ext cx="2187129" cy="1447797"/>
          </a:xfrm>
          <a:prstGeom prst="parallelogram">
            <a:avLst>
              <a:gd name="adj" fmla="val 4122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ata 13"/>
          <p:cNvSpPr/>
          <p:nvPr/>
        </p:nvSpPr>
        <p:spPr>
          <a:xfrm rot="16200000">
            <a:off x="2362198" y="1600198"/>
            <a:ext cx="1981200" cy="167640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9"/>
          <p:cNvSpPr/>
          <p:nvPr/>
        </p:nvSpPr>
        <p:spPr>
          <a:xfrm rot="16200000">
            <a:off x="914400" y="2209800"/>
            <a:ext cx="1981200" cy="1676400"/>
          </a:xfrm>
          <a:prstGeom prst="flowChartInputOutpu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/>
        </p:nvSpPr>
        <p:spPr>
          <a:xfrm rot="16200000" flipH="1">
            <a:off x="2373535" y="2221137"/>
            <a:ext cx="2187129" cy="1447797"/>
          </a:xfrm>
          <a:prstGeom prst="parallelogram">
            <a:avLst>
              <a:gd name="adj" fmla="val 41229"/>
            </a:avLst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14"/>
          <p:cNvSpPr/>
          <p:nvPr/>
        </p:nvSpPr>
        <p:spPr>
          <a:xfrm rot="20259420" flipH="1">
            <a:off x="1139223" y="1452485"/>
            <a:ext cx="2977654" cy="1000840"/>
          </a:xfrm>
          <a:prstGeom prst="parallelogram">
            <a:avLst>
              <a:gd name="adj" fmla="val 139265"/>
            </a:avLst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37471" y="1489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024862" y="3684363"/>
            <a:ext cx="2628899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253462" y="1474563"/>
            <a:ext cx="0" cy="2590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024862" y="2922363"/>
            <a:ext cx="220980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rallelogram 20"/>
          <p:cNvSpPr/>
          <p:nvPr/>
        </p:nvSpPr>
        <p:spPr>
          <a:xfrm rot="16200000" flipH="1">
            <a:off x="4883802" y="1920428"/>
            <a:ext cx="2187129" cy="1447797"/>
          </a:xfrm>
          <a:prstGeom prst="parallelogram">
            <a:avLst>
              <a:gd name="adj" fmla="val 4122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ata 21"/>
          <p:cNvSpPr/>
          <p:nvPr/>
        </p:nvSpPr>
        <p:spPr>
          <a:xfrm rot="16200000">
            <a:off x="6548860" y="1703161"/>
            <a:ext cx="1981200" cy="167640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ata 22"/>
          <p:cNvSpPr/>
          <p:nvPr/>
        </p:nvSpPr>
        <p:spPr>
          <a:xfrm rot="16200000">
            <a:off x="5101062" y="2312763"/>
            <a:ext cx="1981200" cy="1676400"/>
          </a:xfrm>
          <a:prstGeom prst="flowChartInputOutpu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 rot="16200000" flipH="1">
            <a:off x="6560197" y="2324100"/>
            <a:ext cx="2187129" cy="1447797"/>
          </a:xfrm>
          <a:prstGeom prst="parallelogram">
            <a:avLst>
              <a:gd name="adj" fmla="val 41229"/>
            </a:avLst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 rot="20259420" flipH="1">
            <a:off x="5325885" y="1555448"/>
            <a:ext cx="2977654" cy="1000840"/>
          </a:xfrm>
          <a:prstGeom prst="parallelogram">
            <a:avLst>
              <a:gd name="adj" fmla="val 139265"/>
            </a:avLst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62400" y="2456733"/>
            <a:ext cx="134067" cy="1340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746347" y="2526693"/>
                <a:ext cx="432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347" y="2526693"/>
                <a:ext cx="43210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326364" y="1078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50757" y="23566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71476" y="3283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14598" y="3956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3664" y="1848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12918" y="27376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2097" y="3259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253462" y="2644326"/>
            <a:ext cx="2061738" cy="109356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206542" y="2654900"/>
                <a:ext cx="516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42" y="2654900"/>
                <a:ext cx="5166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/>
          <p:cNvSpPr/>
          <p:nvPr/>
        </p:nvSpPr>
        <p:spPr>
          <a:xfrm>
            <a:off x="7248166" y="2577292"/>
            <a:ext cx="134067" cy="1340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77660" y="1659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77660" y="3379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20787" y="2218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713230" y="4081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511137" y="1205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45738" y="1931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51782" y="3347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79</Words>
  <Application>Microsoft Office PowerPoint</Application>
  <PresentationFormat>On-screen Show (4:3)</PresentationFormat>
  <Paragraphs>51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4</cp:revision>
  <dcterms:created xsi:type="dcterms:W3CDTF">2015-03-23T15:45:37Z</dcterms:created>
  <dcterms:modified xsi:type="dcterms:W3CDTF">2015-03-23T20:40:16Z</dcterms:modified>
</cp:coreProperties>
</file>