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8" r:id="rId26"/>
    <p:sldId id="286" r:id="rId27"/>
    <p:sldId id="289" r:id="rId28"/>
    <p:sldId id="291" r:id="rId29"/>
    <p:sldId id="290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3" r:id="rId39"/>
    <p:sldId id="304" r:id="rId40"/>
    <p:sldId id="305" r:id="rId41"/>
    <p:sldId id="306" r:id="rId42"/>
    <p:sldId id="307" r:id="rId43"/>
    <p:sldId id="301" r:id="rId44"/>
    <p:sldId id="302" r:id="rId45"/>
    <p:sldId id="268" r:id="rId46"/>
    <p:sldId id="269" r:id="rId47"/>
    <p:sldId id="275" r:id="rId48"/>
    <p:sldId id="270" r:id="rId4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8710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　</a:t>
            </a:r>
            <a:r>
              <a:rPr lang="en-US" altLang="ja-JP" sz="3200" b="1" dirty="0" smtClean="0"/>
              <a:t>kde_feature_d.xml</a:t>
            </a:r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6" y="1752600"/>
            <a:ext cx="5097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8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297556" y="44196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885"/>
            <a:ext cx="5191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9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3701144" y="615894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2" y="1752601"/>
            <a:ext cx="511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10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463748" y="33925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11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24000"/>
            <a:ext cx="53161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16556" y="21832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4665"/>
            <a:ext cx="5334000" cy="52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21496" y="2027583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395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1"/>
            <a:ext cx="516851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566452" y="386300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081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524000"/>
            <a:ext cx="5297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14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675244" y="63643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1107"/>
            <a:ext cx="5257800" cy="52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854687" y="411365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4987"/>
            <a:ext cx="5181600" cy="5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733800" y="64008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725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279"/>
            <a:ext cx="5170626" cy="52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17</a:t>
            </a:r>
            <a:r>
              <a:rPr lang="ja-JP" altLang="en-US" sz="3200" dirty="0" smtClean="0"/>
              <a:t>（これで最後）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7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90800"/>
            <a:ext cx="8048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もっと広い領域に挑戦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kde_feature_e.xml</a:t>
            </a:r>
          </a:p>
        </p:txBody>
      </p:sp>
    </p:spTree>
    <p:extLst>
      <p:ext uri="{BB962C8B-B14F-4D97-AF65-F5344CB8AC3E}">
        <p14:creationId xmlns:p14="http://schemas.microsoft.com/office/powerpoint/2010/main" val="905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002373" cy="38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8" y="1828800"/>
            <a:ext cx="5271962" cy="50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1631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114800" y="42672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143000" y="4267200"/>
            <a:ext cx="2971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36710" y="2752628"/>
            <a:ext cx="254523" cy="152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4800" y="39624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2900" y="4648200"/>
            <a:ext cx="1143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19800" y="2362200"/>
            <a:ext cx="267878" cy="1587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4897" y="39243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7678" y="3676454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38746" y="1480008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8918" y="2489071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68166" y="2790334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41097" y="4279769"/>
            <a:ext cx="97410" cy="6410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83517" y="4025245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2107" y="5230305"/>
            <a:ext cx="3267959" cy="5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49132" y="4928648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39312" y="5262513"/>
            <a:ext cx="238420" cy="13268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86021" y="2083324"/>
            <a:ext cx="45564" cy="339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48080" y="2132423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8375" y="2422689"/>
            <a:ext cx="395926" cy="47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973345" y="1754957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4843" y="3007151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03131" y="1218023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97952" y="2502424"/>
            <a:ext cx="67557" cy="2596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73345" y="1486292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63101" y="1227450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42354" y="227814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8507" y="4657627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38507" y="4953000"/>
            <a:ext cx="292231" cy="166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35192" y="1140643"/>
            <a:ext cx="131977" cy="925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11944" y="1832336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3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8" y="1228725"/>
            <a:ext cx="56578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96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いや</a:t>
            </a:r>
            <a:r>
              <a:rPr lang="ja-JP" altLang="en-US" sz="3200" dirty="0" smtClean="0"/>
              <a:t>な結果。</a:t>
            </a:r>
            <a:endParaRPr lang="en-US" altLang="ja-JP" sz="3200" dirty="0" smtClean="0"/>
          </a:p>
          <a:p>
            <a:r>
              <a:rPr lang="ja-JP" altLang="en-US" sz="3200" dirty="0"/>
              <a:t>既</a:t>
            </a:r>
            <a:r>
              <a:rPr lang="ja-JP" altLang="en-US" sz="3200" dirty="0" smtClean="0"/>
              <a:t>存のエッジを、さらに分割させてはいけない</a:t>
            </a:r>
            <a:endParaRPr lang="en-US" altLang="ja-JP" sz="3200" dirty="0" smtClean="0"/>
          </a:p>
          <a:p>
            <a:r>
              <a:rPr lang="ja-JP" altLang="en-US" sz="3200" dirty="0"/>
              <a:t>ということか？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3575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8406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というわけで、対処結果。</a:t>
            </a:r>
            <a:endParaRPr lang="en-US" altLang="ja-JP" sz="3200" dirty="0" smtClean="0"/>
          </a:p>
          <a:p>
            <a:r>
              <a:rPr lang="ja-JP" altLang="en-US" sz="3200" dirty="0"/>
              <a:t>１ステッ</a:t>
            </a:r>
            <a:r>
              <a:rPr lang="ja-JP" altLang="en-US" sz="3200" dirty="0" smtClean="0"/>
              <a:t>プ毎に、詳細をチェックする必要がある。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28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005"/>
            <a:ext cx="184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4003"/>
            <a:ext cx="1832751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4004"/>
            <a:ext cx="1846284" cy="18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005"/>
            <a:ext cx="1844736" cy="184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6" y="2339400"/>
            <a:ext cx="1854727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37405"/>
            <a:ext cx="1832751" cy="18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28592"/>
            <a:ext cx="1846284" cy="186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9" y="2339400"/>
            <a:ext cx="1799709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5" y="450056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7" y="4505325"/>
            <a:ext cx="18097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2609"/>
            <a:ext cx="1798088" cy="17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7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3195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原因：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の頂点をシードにしていたため。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やはり、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にするべき。</a:t>
            </a:r>
            <a:endParaRPr lang="en-US" altLang="ja-JP" sz="3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3352800" cy="31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390481" y="3143054"/>
            <a:ext cx="180832" cy="180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40" y="1752599"/>
            <a:ext cx="4495800" cy="4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632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対応結果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領域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広</a:t>
            </a:r>
            <a:r>
              <a:rPr lang="ja-JP" altLang="en-US" sz="3200" dirty="0" smtClean="0"/>
              <a:t>さが同じ程度なら、完全に同じ道路網を再現できる。領域が、もっと広い場合は、どうなるか？</a:t>
            </a:r>
            <a:endParaRPr lang="en-US" altLang="ja-JP" sz="32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1339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47414" y="3120272"/>
            <a:ext cx="1951349" cy="1677971"/>
          </a:xfrm>
          <a:custGeom>
            <a:avLst/>
            <a:gdLst>
              <a:gd name="connsiteX0" fmla="*/ 0 w 1951349"/>
              <a:gd name="connsiteY0" fmla="*/ 188536 h 1677971"/>
              <a:gd name="connsiteX1" fmla="*/ 1376314 w 1951349"/>
              <a:gd name="connsiteY1" fmla="*/ 0 h 1677971"/>
              <a:gd name="connsiteX2" fmla="*/ 1838227 w 1951349"/>
              <a:gd name="connsiteY2" fmla="*/ 18854 h 1677971"/>
              <a:gd name="connsiteX3" fmla="*/ 1951349 w 1951349"/>
              <a:gd name="connsiteY3" fmla="*/ 1564850 h 1677971"/>
              <a:gd name="connsiteX4" fmla="*/ 669304 w 1951349"/>
              <a:gd name="connsiteY4" fmla="*/ 1677971 h 1677971"/>
              <a:gd name="connsiteX5" fmla="*/ 782425 w 1951349"/>
              <a:gd name="connsiteY5" fmla="*/ 1065229 h 1677971"/>
              <a:gd name="connsiteX6" fmla="*/ 725864 w 1951349"/>
              <a:gd name="connsiteY6" fmla="*/ 772998 h 1677971"/>
              <a:gd name="connsiteX7" fmla="*/ 160256 w 1951349"/>
              <a:gd name="connsiteY7" fmla="*/ 904973 h 1677971"/>
              <a:gd name="connsiteX8" fmla="*/ 0 w 1951349"/>
              <a:gd name="connsiteY8" fmla="*/ 188536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349" h="1677971">
                <a:moveTo>
                  <a:pt x="0" y="188536"/>
                </a:moveTo>
                <a:lnTo>
                  <a:pt x="1376314" y="0"/>
                </a:lnTo>
                <a:lnTo>
                  <a:pt x="1838227" y="18854"/>
                </a:lnTo>
                <a:lnTo>
                  <a:pt x="1951349" y="1564850"/>
                </a:lnTo>
                <a:lnTo>
                  <a:pt x="669304" y="1677971"/>
                </a:lnTo>
                <a:lnTo>
                  <a:pt x="782425" y="1065229"/>
                </a:lnTo>
                <a:lnTo>
                  <a:pt x="725864" y="772998"/>
                </a:lnTo>
                <a:lnTo>
                  <a:pt x="160256" y="904973"/>
                </a:lnTo>
                <a:lnTo>
                  <a:pt x="0" y="18853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79824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オリジナルと同じ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64" y="2590800"/>
            <a:ext cx="7912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２種類のパターンに挑戦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kde_feature_f.xml</a:t>
            </a:r>
          </a:p>
        </p:txBody>
      </p:sp>
    </p:spTree>
    <p:extLst>
      <p:ext uri="{BB962C8B-B14F-4D97-AF65-F5344CB8AC3E}">
        <p14:creationId xmlns:p14="http://schemas.microsoft.com/office/powerpoint/2010/main" val="79296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２方</a:t>
            </a:r>
            <a:r>
              <a:rPr lang="ja-JP" altLang="en-US" sz="3200" dirty="0" smtClean="0"/>
              <a:t>向のグリッドだと、どうなる？</a:t>
            </a:r>
            <a:endParaRPr lang="en-US" altLang="ja-JP" sz="32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8" y="1219200"/>
            <a:ext cx="52863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114" y="41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80252" y="3900135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04925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一</a:t>
            </a:r>
            <a:r>
              <a:rPr lang="ja-JP" altLang="en-US" sz="3200" dirty="0" smtClean="0"/>
              <a:t>方のグリッドはまあまあの結果だが。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シードを複数使用して、両方のグリッド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パターンがきれになるようにするべきでは？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51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141" y="2590800"/>
            <a:ext cx="68483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もっと複雑なパターンに挑戦</a:t>
            </a:r>
            <a:endParaRPr lang="en-US" altLang="ja-JP" sz="4400" dirty="0" smtClean="0"/>
          </a:p>
          <a:p>
            <a:pPr algn="ctr"/>
            <a:r>
              <a:rPr lang="en-US" sz="4400" dirty="0" err="1" smtClean="0"/>
              <a:t>Brazilia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kde_feature_g.xml</a:t>
            </a:r>
          </a:p>
        </p:txBody>
      </p:sp>
    </p:spTree>
    <p:extLst>
      <p:ext uri="{BB962C8B-B14F-4D97-AF65-F5344CB8AC3E}">
        <p14:creationId xmlns:p14="http://schemas.microsoft.com/office/powerpoint/2010/main" val="32513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886200" cy="3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6353"/>
            <a:ext cx="5241303" cy="47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54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まあまあの結果だが、詳細をチェックする必要がありそうだ。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5504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7936"/>
            <a:ext cx="1509712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37936"/>
            <a:ext cx="1489373" cy="1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そもそも</a:t>
            </a:r>
            <a:r>
              <a:rPr lang="ja-JP" altLang="en-US" sz="3200" dirty="0" smtClean="0"/>
              <a:t>、カーネルがおか</a:t>
            </a:r>
            <a:r>
              <a:rPr lang="ja-JP" altLang="en-US" sz="3200" dirty="0"/>
              <a:t>しい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14902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もともとの</a:t>
            </a:r>
            <a:r>
              <a:rPr lang="en-US" altLang="ja-JP" sz="3200" dirty="0" smtClean="0"/>
              <a:t>GSM</a:t>
            </a:r>
            <a:r>
              <a:rPr lang="ja-JP" altLang="en-US" sz="3200" dirty="0" smtClean="0"/>
              <a:t>ファイルで、道路が二重になってた。</a:t>
            </a:r>
            <a:endParaRPr lang="en-US" altLang="ja-JP" sz="3200" dirty="0" smtClean="0"/>
          </a:p>
          <a:p>
            <a:r>
              <a:rPr lang="ja-JP" altLang="en-US" sz="3200" dirty="0"/>
              <a:t>やはり</a:t>
            </a:r>
            <a:r>
              <a:rPr lang="ja-JP" altLang="en-US" sz="3200" dirty="0" smtClean="0"/>
              <a:t>、この問題は、いろいろ面倒だ。。。</a:t>
            </a:r>
            <a:endParaRPr lang="en-US" altLang="ja-JP" sz="3200" dirty="0" smtClean="0"/>
          </a:p>
          <a:p>
            <a:r>
              <a:rPr lang="ja-JP" altLang="en-US" sz="3200" dirty="0"/>
              <a:t>手</a:t>
            </a:r>
            <a:r>
              <a:rPr lang="ja-JP" altLang="en-US" sz="3200" dirty="0" smtClean="0"/>
              <a:t>動で道路を修正した。</a:t>
            </a:r>
            <a:endParaRPr lang="en-US" altLang="ja-JP" sz="3200" dirty="0" smtClean="0"/>
          </a:p>
          <a:p>
            <a:r>
              <a:rPr lang="ja-JP" altLang="en-US" sz="3200" dirty="0" smtClean="0"/>
              <a:t>修正後⇒ </a:t>
            </a:r>
            <a:r>
              <a:rPr lang="en-US" altLang="ja-JP" sz="3200" dirty="0" smtClean="0"/>
              <a:t>kde_feature_g2.xml</a:t>
            </a:r>
          </a:p>
        </p:txBody>
      </p:sp>
    </p:spTree>
    <p:extLst>
      <p:ext uri="{BB962C8B-B14F-4D97-AF65-F5344CB8AC3E}">
        <p14:creationId xmlns:p14="http://schemas.microsoft.com/office/powerpoint/2010/main" val="321058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1652587" cy="164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再</a:t>
            </a:r>
            <a:r>
              <a:rPr lang="ja-JP" altLang="en-US" sz="3200" dirty="0" smtClean="0"/>
              <a:t>度、１ステップ毎の調査（</a:t>
            </a:r>
            <a:r>
              <a:rPr lang="en-US" altLang="ja-JP" sz="3200" dirty="0" smtClean="0"/>
              <a:t>kde_feature_g2.xml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5685"/>
            <a:ext cx="165862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8541"/>
            <a:ext cx="166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57256"/>
            <a:ext cx="1669400" cy="1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59170"/>
            <a:ext cx="1658628" cy="16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7" y="2819400"/>
            <a:ext cx="1652587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04079"/>
            <a:ext cx="1658627" cy="167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399"/>
            <a:ext cx="1635198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04079"/>
            <a:ext cx="166579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61" y="2819400"/>
            <a:ext cx="167996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9" y="1162274"/>
            <a:ext cx="5351396" cy="532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7151" y="5703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46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4563099" cy="46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広い領域だと。。。あまり変わらない。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469566" cy="347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86200" y="3398971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05600" y="2743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133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29875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58200" y="35971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細かいバグ：</a:t>
            </a:r>
            <a:endParaRPr lang="en-US" altLang="ja-JP" sz="3200" dirty="0" smtClean="0"/>
          </a:p>
          <a:p>
            <a:r>
              <a:rPr lang="ja-JP" altLang="en-US" sz="3200" dirty="0"/>
              <a:t>なぜ</a:t>
            </a:r>
            <a:r>
              <a:rPr lang="ja-JP" altLang="en-US" sz="3200" dirty="0" smtClean="0"/>
              <a:t>、左方向の短いエッジが生成されないのか？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5978891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599637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32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5771562" y="3581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9841"/>
            <a:ext cx="3784141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9841"/>
            <a:ext cx="3812809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15000" y="3505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428" y="274320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29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914401"/>
            <a:ext cx="1816607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38755"/>
            <a:ext cx="1813543" cy="180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7420" y="2726846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修</a:t>
            </a:r>
            <a:r>
              <a:rPr lang="ja-JP" altLang="en-US" sz="3200" dirty="0" smtClean="0"/>
              <a:t>正</a:t>
            </a:r>
            <a:r>
              <a:rPr lang="ja-JP" altLang="en-US" sz="3200" dirty="0"/>
              <a:t>した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43" y="1828800"/>
            <a:ext cx="4533899" cy="419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029200" y="3733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71562"/>
            <a:ext cx="5803685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最後ま</a:t>
            </a:r>
            <a:r>
              <a:rPr lang="ja-JP" altLang="en-US" sz="3200" dirty="0" smtClean="0"/>
              <a:t>で、生成した。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18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430"/>
            <a:ext cx="5172997" cy="511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4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8019" y="413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754" y="376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662" y="391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8019" y="484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58" y="354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911" y="2547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178" y="409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61561" y="458943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30339"/>
            <a:ext cx="5986463" cy="50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細かいところで、ちょっと気になる。。。</a:t>
            </a:r>
            <a:endParaRPr lang="en-US" altLang="ja-JP" sz="3200" dirty="0" smtClean="0"/>
          </a:p>
          <a:p>
            <a:r>
              <a:rPr lang="ja-JP" altLang="en-US" sz="3200" dirty="0" smtClean="0"/>
              <a:t>⇒これも、もともとの道路網で、すごい近い道路が</a:t>
            </a:r>
            <a:endParaRPr lang="en-US" altLang="ja-JP" sz="3200" dirty="0" smtClean="0"/>
          </a:p>
          <a:p>
            <a:r>
              <a:rPr lang="ja-JP" altLang="en-US" sz="3200" dirty="0" smtClean="0"/>
              <a:t>　あったせいだ。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</a:t>
            </a:r>
            <a:r>
              <a:rPr lang="en-US" altLang="ja-JP" sz="3200" dirty="0" smtClean="0"/>
              <a:t>kde_feature_g3.xml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2556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342624" cy="52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Snap</a:t>
            </a:r>
            <a:r>
              <a:rPr lang="ja-JP" altLang="en-US" sz="3200" dirty="0" smtClean="0"/>
              <a:t>のしきい値をものすごく小さくした。（</a:t>
            </a:r>
            <a:r>
              <a:rPr lang="en-US" altLang="ja-JP" sz="3200" dirty="0" smtClean="0"/>
              <a:t>1m / 4m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56273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0261"/>
            <a:ext cx="5410200" cy="542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広い範囲で実施。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しないので、細かい道路がいっぱいできてしまう。</a:t>
            </a:r>
            <a:endParaRPr lang="en-US" altLang="ja-JP" sz="3200" dirty="0" smtClean="0"/>
          </a:p>
          <a:p>
            <a:r>
              <a:rPr lang="ja-JP" altLang="en-US" sz="3200" dirty="0" smtClean="0"/>
              <a:t>⇒や</a:t>
            </a:r>
            <a:r>
              <a:rPr lang="ja-JP" altLang="en-US" sz="3200" dirty="0"/>
              <a:t>はり</a:t>
            </a:r>
            <a:r>
              <a:rPr lang="ja-JP" altLang="en-US" sz="3200" dirty="0" smtClean="0"/>
              <a:t>、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は必要だ。元に戻す。（</a:t>
            </a:r>
            <a:r>
              <a:rPr lang="en-US" altLang="ja-JP" sz="3200" dirty="0" smtClean="0"/>
              <a:t>10m / 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27481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原因：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  <a:endCxn id="4" idx="6"/>
          </p:cNvCxnSpPr>
          <p:nvPr/>
        </p:nvCxnSpPr>
        <p:spPr>
          <a:xfrm flipH="1">
            <a:off x="3575765" y="1295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2432767" y="15016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79113" y="1491006"/>
            <a:ext cx="2846895" cy="695993"/>
          </a:xfrm>
          <a:custGeom>
            <a:avLst/>
            <a:gdLst>
              <a:gd name="connsiteX0" fmla="*/ 0 w 2846895"/>
              <a:gd name="connsiteY0" fmla="*/ 311085 h 695993"/>
              <a:gd name="connsiteX1" fmla="*/ 622170 w 2846895"/>
              <a:gd name="connsiteY1" fmla="*/ 688157 h 695993"/>
              <a:gd name="connsiteX2" fmla="*/ 2846895 w 2846895"/>
              <a:gd name="connsiteY2" fmla="*/ 0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895" h="695993">
                <a:moveTo>
                  <a:pt x="0" y="311085"/>
                </a:moveTo>
                <a:cubicBezTo>
                  <a:pt x="73844" y="525544"/>
                  <a:pt x="147688" y="740004"/>
                  <a:pt x="622170" y="688157"/>
                </a:cubicBezTo>
                <a:cubicBezTo>
                  <a:pt x="1096652" y="636310"/>
                  <a:pt x="1971773" y="318155"/>
                  <a:pt x="284689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2186999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この点が、この点に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8" name="Oval 17"/>
          <p:cNvSpPr/>
          <p:nvPr/>
        </p:nvSpPr>
        <p:spPr>
          <a:xfrm>
            <a:off x="5328365" y="43778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3365" y="45302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19" idx="6"/>
          </p:cNvCxnSpPr>
          <p:nvPr/>
        </p:nvCxnSpPr>
        <p:spPr>
          <a:xfrm flipH="1">
            <a:off x="3575765" y="4454069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 flipH="1">
            <a:off x="2432767" y="4660351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5345668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</a:t>
            </a:r>
            <a:r>
              <a:rPr lang="ja-JP" altLang="en-US" dirty="0" smtClean="0"/>
              <a:t>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の頂点にのみ、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43016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988768" y="4487159"/>
            <a:ext cx="349079" cy="404089"/>
          </a:xfrm>
          <a:custGeom>
            <a:avLst/>
            <a:gdLst>
              <a:gd name="connsiteX0" fmla="*/ 349079 w 349079"/>
              <a:gd name="connsiteY0" fmla="*/ 395926 h 404089"/>
              <a:gd name="connsiteX1" fmla="*/ 226531 w 349079"/>
              <a:gd name="connsiteY1" fmla="*/ 395926 h 404089"/>
              <a:gd name="connsiteX2" fmla="*/ 288 w 349079"/>
              <a:gd name="connsiteY2" fmla="*/ 311084 h 404089"/>
              <a:gd name="connsiteX3" fmla="*/ 188824 w 349079"/>
              <a:gd name="connsiteY3" fmla="*/ 0 h 4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79" h="404089">
                <a:moveTo>
                  <a:pt x="349079" y="395926"/>
                </a:moveTo>
                <a:cubicBezTo>
                  <a:pt x="316871" y="402996"/>
                  <a:pt x="284663" y="410066"/>
                  <a:pt x="226531" y="395926"/>
                </a:cubicBezTo>
                <a:cubicBezTo>
                  <a:pt x="168399" y="381786"/>
                  <a:pt x="6572" y="377072"/>
                  <a:pt x="288" y="311084"/>
                </a:cubicBezTo>
                <a:cubicBezTo>
                  <a:pt x="-5996" y="245096"/>
                  <a:pt x="91414" y="122548"/>
                  <a:pt x="18882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30643" y="4384153"/>
            <a:ext cx="1147848" cy="206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同様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問</a:t>
            </a:r>
            <a:r>
              <a:rPr lang="ja-JP" altLang="en-US" sz="3200" dirty="0" smtClean="0"/>
              <a:t>題が、エッジへのスナップでもある。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76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914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2"/>
            <a:endCxn id="4" idx="6"/>
          </p:cNvCxnSpPr>
          <p:nvPr/>
        </p:nvCxnSpPr>
        <p:spPr>
          <a:xfrm flipH="1">
            <a:off x="3575765" y="8382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2432767" y="10444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562" y="162999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この点が、このエッジに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34566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エッジの近接点との内積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の場合のみ、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19035" y="265458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88437" y="871979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07530" y="1291472"/>
            <a:ext cx="2790334" cy="207390"/>
          </a:xfrm>
          <a:custGeom>
            <a:avLst/>
            <a:gdLst>
              <a:gd name="connsiteX0" fmla="*/ 0 w 2790334"/>
              <a:gd name="connsiteY0" fmla="*/ 0 h 207390"/>
              <a:gd name="connsiteX1" fmla="*/ 942680 w 2790334"/>
              <a:gd name="connsiteY1" fmla="*/ 94268 h 207390"/>
              <a:gd name="connsiteX2" fmla="*/ 2790334 w 2790334"/>
              <a:gd name="connsiteY2" fmla="*/ 207390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334" h="207390">
                <a:moveTo>
                  <a:pt x="0" y="0"/>
                </a:moveTo>
                <a:cubicBezTo>
                  <a:pt x="238812" y="29851"/>
                  <a:pt x="477624" y="59703"/>
                  <a:pt x="942680" y="94268"/>
                </a:cubicBezTo>
                <a:cubicBezTo>
                  <a:pt x="1407736" y="128833"/>
                  <a:pt x="2099035" y="168111"/>
                  <a:pt x="2790334" y="20739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3998" y="36700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8998" y="38224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2"/>
            <a:endCxn id="30" idx="6"/>
          </p:cNvCxnSpPr>
          <p:nvPr/>
        </p:nvCxnSpPr>
        <p:spPr>
          <a:xfrm flipH="1">
            <a:off x="3581398" y="3746213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H="1">
            <a:off x="2438400" y="3952495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4668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294070" y="3779992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6198" y="3912124"/>
            <a:ext cx="1866507" cy="4807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931736" y="4138367"/>
            <a:ext cx="1159497" cy="1131382"/>
          </a:xfrm>
          <a:custGeom>
            <a:avLst/>
            <a:gdLst>
              <a:gd name="connsiteX0" fmla="*/ 0 w 1159497"/>
              <a:gd name="connsiteY0" fmla="*/ 0 h 1131382"/>
              <a:gd name="connsiteX1" fmla="*/ 339365 w 1159497"/>
              <a:gd name="connsiteY1" fmla="*/ 1131217 h 1131382"/>
              <a:gd name="connsiteX2" fmla="*/ 1159497 w 1159497"/>
              <a:gd name="connsiteY2" fmla="*/ 65988 h 113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497" h="1131382">
                <a:moveTo>
                  <a:pt x="0" y="0"/>
                </a:moveTo>
                <a:cubicBezTo>
                  <a:pt x="73058" y="560109"/>
                  <a:pt x="146116" y="1120219"/>
                  <a:pt x="339365" y="1131217"/>
                </a:cubicBezTo>
                <a:cubicBezTo>
                  <a:pt x="532614" y="1142215"/>
                  <a:pt x="846055" y="604101"/>
                  <a:pt x="1159497" y="659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3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494270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744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17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08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01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0619" y="343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333" y="265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369034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47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20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11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04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6010" y="365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87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63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557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2496" y="2882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27067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カーネルを選択する際、エッジのフィッティング度に加えて、元の相対座標を考慮している。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、ユーザが選択した領域が、元の領域より広い場合、たとえば、元の領域の範囲を左方向に超えた場所は、一番左のカーネルが選択され続けるという現象が発生してしまう。</a:t>
            </a:r>
            <a:endParaRPr lang="en-US" altLang="ja-JP" sz="3200" dirty="0" smtClean="0"/>
          </a:p>
          <a:p>
            <a:r>
              <a:rPr lang="ja-JP" altLang="en-US" sz="3200" dirty="0"/>
              <a:t>そこで</a:t>
            </a:r>
            <a:r>
              <a:rPr lang="ja-JP" altLang="en-US" sz="3200" dirty="0" smtClean="0"/>
              <a:t>、一つ前に選択されたエッジからの相対座標を使用することにした。</a:t>
            </a:r>
            <a:endParaRPr lang="en-US" altLang="ja-JP" sz="3200" dirty="0" smtClean="0"/>
          </a:p>
          <a:p>
            <a:r>
              <a:rPr lang="ja-JP" altLang="en-US" sz="3200" dirty="0"/>
              <a:t>さらに</a:t>
            </a:r>
            <a:r>
              <a:rPr lang="ja-JP" altLang="en-US" sz="3200" dirty="0" smtClean="0"/>
              <a:t>、その座標が、元の領域の範囲外の場合は、座標を考慮しないで、エッジのフィッティング度のみでカーネルを選択するようにした。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728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49"/>
            <a:ext cx="5181600" cy="52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、ここまでは結果は同じ。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91211" y="412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946" y="375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854" y="390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789" y="4643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750" y="3531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631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370" y="40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0297" y="201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6236" y="276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61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34140" y="26404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866"/>
            <a:ext cx="5234822" cy="5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7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4219" y="418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9954" y="3818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862" y="396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0797" y="4709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2758" y="3491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111" y="2601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305" y="20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9244" y="2829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0915" y="226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5984" y="3720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460" y="319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96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55904" y="35814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1150</Words>
  <Application>Microsoft Office PowerPoint</Application>
  <PresentationFormat>On-screen Show (4:3)</PresentationFormat>
  <Paragraphs>193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gen</cp:lastModifiedBy>
  <cp:revision>180</cp:revision>
  <cp:lastPrinted>2014-02-18T18:24:04Z</cp:lastPrinted>
  <dcterms:created xsi:type="dcterms:W3CDTF">2014-02-17T16:06:50Z</dcterms:created>
  <dcterms:modified xsi:type="dcterms:W3CDTF">2014-02-20T02:11:49Z</dcterms:modified>
</cp:coreProperties>
</file>