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Southern area of Canberra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95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345" y="914082"/>
            <a:ext cx="5815819" cy="579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777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モジュ</a:t>
            </a:r>
            <a:r>
              <a:rPr lang="ja-JP" altLang="en-US" sz="2400" dirty="0" smtClean="0"/>
              <a:t>ラを実装した結果（</a:t>
            </a:r>
            <a:r>
              <a:rPr lang="en-US" altLang="ja-JP" sz="2400" dirty="0" smtClean="0"/>
              <a:t>20x20</a:t>
            </a:r>
            <a:r>
              <a:rPr lang="ja-JP" altLang="en-US" sz="2400" dirty="0" smtClean="0"/>
              <a:t>エリア、</a:t>
            </a:r>
            <a:r>
              <a:rPr lang="en-US" altLang="ja-JP" sz="2400" dirty="0" err="1" smtClean="0"/>
              <a:t>InvadingCheck</a:t>
            </a:r>
            <a:r>
              <a:rPr lang="ja-JP" altLang="en-US" sz="2400" dirty="0"/>
              <a:t>あり</a:t>
            </a:r>
            <a:r>
              <a:rPr lang="ja-JP" altLang="en-US" sz="2400" dirty="0" smtClean="0"/>
              <a:t>）：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743200" y="2549236"/>
            <a:ext cx="3463636" cy="24799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9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7279"/>
            <a:ext cx="7128516" cy="648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7441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見本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7907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44330"/>
            <a:ext cx="6096000" cy="611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7441"/>
            <a:ext cx="8070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2.4kmx2.4km, w/o boundary No invasion check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212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5231"/>
            <a:ext cx="6172200" cy="618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7441"/>
            <a:ext cx="7765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2.4kmx2.4km w/ Boundary No invasion check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0803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685800"/>
            <a:ext cx="6139671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-7441"/>
            <a:ext cx="77650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2.4kmx2.4km w/ Boundary No invasion check</a:t>
            </a:r>
          </a:p>
          <a:p>
            <a:r>
              <a:rPr lang="en-US" sz="3200" dirty="0" smtClean="0"/>
              <a:t>(Simplified)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6473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88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28690" cy="533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7444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Residential area with very curvy avenues and local streets.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649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408" y="2418971"/>
            <a:ext cx="60483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76200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/>
              <a:t>１．</a:t>
            </a:r>
            <a:r>
              <a:rPr lang="ja-JP" altLang="en-US" sz="3600" dirty="0"/>
              <a:t>まず</a:t>
            </a:r>
            <a:r>
              <a:rPr lang="ja-JP" altLang="en-US" sz="3600" dirty="0" smtClean="0"/>
              <a:t>は</a:t>
            </a:r>
            <a:r>
              <a:rPr lang="en-US" altLang="ja-JP" sz="3600" dirty="0" smtClean="0"/>
              <a:t>Avenue</a:t>
            </a:r>
            <a:r>
              <a:rPr lang="ja-JP" altLang="en-US" sz="3600" dirty="0" smtClean="0"/>
              <a:t>のみ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（</a:t>
            </a:r>
            <a:r>
              <a:rPr lang="en-US" altLang="ja-JP" sz="3600" dirty="0" smtClean="0"/>
              <a:t>Boulevard</a:t>
            </a:r>
            <a:r>
              <a:rPr lang="ja-JP" altLang="en-US" sz="3600" dirty="0" smtClean="0"/>
              <a:t>なし）の領域</a:t>
            </a:r>
            <a:endParaRPr lang="en-US" altLang="ja-JP" sz="3600" dirty="0" smtClean="0"/>
          </a:p>
          <a:p>
            <a:pPr algn="ctr"/>
            <a:endParaRPr lang="en-US" sz="3600" dirty="0"/>
          </a:p>
          <a:p>
            <a:pPr algn="ctr"/>
            <a:r>
              <a:rPr lang="en-US" sz="3600" dirty="0" smtClean="0"/>
              <a:t>kde_feature_canberra1.xml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3216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99189"/>
            <a:ext cx="5105400" cy="512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86966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繰り返しの重みを</a:t>
            </a:r>
            <a:r>
              <a:rPr lang="en-US" altLang="ja-JP" sz="2400" dirty="0" smtClean="0"/>
              <a:t>2000000</a:t>
            </a:r>
            <a:r>
              <a:rPr lang="ja-JP" altLang="en-US" sz="2400" dirty="0" smtClean="0"/>
              <a:t>にした結果：</a:t>
            </a:r>
            <a:endParaRPr lang="en-US" altLang="ja-JP" sz="2400" dirty="0" smtClean="0"/>
          </a:p>
          <a:p>
            <a:r>
              <a:rPr lang="ja-JP" altLang="en-US" sz="2400" dirty="0" smtClean="0"/>
              <a:t>　⇒　近い頂点をひとまとめのカーネルにする案を実装したいなぁ。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6173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70" y="1447800"/>
            <a:ext cx="493395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7912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繰り返しの重みを</a:t>
            </a:r>
            <a:r>
              <a:rPr lang="en-US" altLang="ja-JP" sz="2400" dirty="0" smtClean="0"/>
              <a:t>0</a:t>
            </a:r>
            <a:r>
              <a:rPr lang="ja-JP" altLang="en-US" sz="2400" dirty="0" smtClean="0"/>
              <a:t>にした結果：</a:t>
            </a:r>
            <a:endParaRPr lang="en-US" altLang="ja-JP" sz="2400" dirty="0" smtClean="0"/>
          </a:p>
          <a:p>
            <a:r>
              <a:rPr lang="ja-JP" altLang="en-US" sz="2400" dirty="0" smtClean="0"/>
              <a:t>　⇒　とりあえず、教授の行った「モジュラ」を実装してみよう。</a:t>
            </a:r>
            <a:endParaRPr lang="en-US" sz="2400" dirty="0" smtClean="0"/>
          </a:p>
        </p:txBody>
      </p:sp>
      <p:sp>
        <p:nvSpPr>
          <p:cNvPr id="2" name="Oval 1"/>
          <p:cNvSpPr/>
          <p:nvPr/>
        </p:nvSpPr>
        <p:spPr>
          <a:xfrm>
            <a:off x="43434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91200" y="121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866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24600" y="624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860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2" idx="0"/>
          </p:cNvCxnSpPr>
          <p:nvPr/>
        </p:nvCxnSpPr>
        <p:spPr>
          <a:xfrm flipH="1">
            <a:off x="1752600" y="2438400"/>
            <a:ext cx="26289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9" idx="5"/>
          </p:cNvCxnSpPr>
          <p:nvPr/>
        </p:nvCxnSpPr>
        <p:spPr>
          <a:xfrm>
            <a:off x="1600200" y="5334000"/>
            <a:ext cx="750841" cy="674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</p:cNvCxnSpPr>
          <p:nvPr/>
        </p:nvCxnSpPr>
        <p:spPr>
          <a:xfrm flipH="1" flipV="1">
            <a:off x="2324100" y="6019800"/>
            <a:ext cx="403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2" idx="6"/>
          </p:cNvCxnSpPr>
          <p:nvPr/>
        </p:nvCxnSpPr>
        <p:spPr>
          <a:xfrm flipH="1">
            <a:off x="4419600" y="1295400"/>
            <a:ext cx="1409700" cy="118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8" idx="6"/>
          </p:cNvCxnSpPr>
          <p:nvPr/>
        </p:nvCxnSpPr>
        <p:spPr>
          <a:xfrm flipH="1">
            <a:off x="6400800" y="5018041"/>
            <a:ext cx="750841" cy="126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1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752600"/>
            <a:ext cx="5467350" cy="4973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762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/>
              <a:t>２．領域を四角にした。</a:t>
            </a:r>
            <a:endParaRPr lang="en-US" altLang="ja-JP" sz="3600" dirty="0" smtClean="0"/>
          </a:p>
          <a:p>
            <a:pPr algn="ctr"/>
            <a:endParaRPr lang="en-US" sz="3600" dirty="0"/>
          </a:p>
          <a:p>
            <a:pPr algn="ctr"/>
            <a:r>
              <a:rPr lang="en-US" sz="3600" dirty="0" smtClean="0"/>
              <a:t>kde_feature_canberra2.xml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256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61281"/>
            <a:ext cx="5334000" cy="536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777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モジュ</a:t>
            </a:r>
            <a:r>
              <a:rPr lang="ja-JP" altLang="en-US" sz="2400" dirty="0" smtClean="0"/>
              <a:t>ラを実装した結果（</a:t>
            </a:r>
            <a:r>
              <a:rPr lang="en-US" altLang="ja-JP" sz="2400" dirty="0" smtClean="0"/>
              <a:t>10x10</a:t>
            </a:r>
            <a:r>
              <a:rPr lang="ja-JP" altLang="en-US" sz="2400" dirty="0"/>
              <a:t>エリ</a:t>
            </a:r>
            <a:r>
              <a:rPr lang="ja-JP" altLang="en-US" sz="2400" dirty="0" smtClean="0"/>
              <a:t>ア</a:t>
            </a:r>
            <a:r>
              <a:rPr lang="ja-JP" altLang="en-US" sz="2400" dirty="0"/>
              <a:t>、</a:t>
            </a:r>
            <a:r>
              <a:rPr lang="en-US" altLang="ja-JP" sz="2400" dirty="0" err="1" smtClean="0"/>
              <a:t>InvadingCheck</a:t>
            </a:r>
            <a:r>
              <a:rPr lang="ja-JP" altLang="en-US" sz="2400" dirty="0" smtClean="0"/>
              <a:t>なし）：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05200" y="769045"/>
            <a:ext cx="4164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モジュ</a:t>
            </a:r>
            <a:r>
              <a:rPr lang="ja-JP" altLang="en-US" sz="1600" dirty="0" smtClean="0"/>
              <a:t>ラにより、下部のコピーがここに現れた。</a:t>
            </a:r>
            <a:endParaRPr lang="en-US" sz="1600" dirty="0" smtClean="0"/>
          </a:p>
        </p:txBody>
      </p:sp>
      <p:sp>
        <p:nvSpPr>
          <p:cNvPr id="2" name="Oval 1"/>
          <p:cNvSpPr/>
          <p:nvPr/>
        </p:nvSpPr>
        <p:spPr>
          <a:xfrm>
            <a:off x="1828800" y="1261281"/>
            <a:ext cx="3886200" cy="71991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4419600"/>
            <a:ext cx="3886200" cy="71991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rved Left Arrow 2"/>
          <p:cNvSpPr/>
          <p:nvPr/>
        </p:nvSpPr>
        <p:spPr>
          <a:xfrm flipV="1">
            <a:off x="4267200" y="1752600"/>
            <a:ext cx="609600" cy="27432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1621240"/>
            <a:ext cx="6629400" cy="46271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5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472" y="1295400"/>
            <a:ext cx="5334000" cy="531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777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モジュ</a:t>
            </a:r>
            <a:r>
              <a:rPr lang="ja-JP" altLang="en-US" sz="2400" dirty="0" smtClean="0"/>
              <a:t>ラを実装した結果（</a:t>
            </a:r>
            <a:r>
              <a:rPr lang="en-US" altLang="ja-JP" sz="2400" dirty="0" smtClean="0"/>
              <a:t>10x10</a:t>
            </a:r>
            <a:r>
              <a:rPr lang="ja-JP" altLang="en-US" sz="2400" dirty="0"/>
              <a:t>エリ</a:t>
            </a:r>
            <a:r>
              <a:rPr lang="ja-JP" altLang="en-US" sz="2400" dirty="0" smtClean="0"/>
              <a:t>ア、</a:t>
            </a:r>
            <a:r>
              <a:rPr lang="en-US" altLang="ja-JP" sz="2400" dirty="0" err="1" smtClean="0"/>
              <a:t>InvadingCheck</a:t>
            </a:r>
            <a:r>
              <a:rPr lang="ja-JP" altLang="en-US" sz="2400" dirty="0" smtClean="0"/>
              <a:t>あり）：</a:t>
            </a:r>
            <a:endParaRPr lang="en-US" sz="2400" dirty="0" smtClean="0"/>
          </a:p>
        </p:txBody>
      </p:sp>
      <p:sp>
        <p:nvSpPr>
          <p:cNvPr id="4" name="Oval 3"/>
          <p:cNvSpPr/>
          <p:nvPr/>
        </p:nvSpPr>
        <p:spPr>
          <a:xfrm rot="1328700">
            <a:off x="5317828" y="2293751"/>
            <a:ext cx="980397" cy="51035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57073" y="762000"/>
            <a:ext cx="4390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 smtClean="0"/>
              <a:t>InvadingCheck</a:t>
            </a:r>
            <a:r>
              <a:rPr lang="ja-JP" altLang="en-US" sz="1600" dirty="0" smtClean="0"/>
              <a:t>により、エッジがキャンセルされた。</a:t>
            </a:r>
            <a:endParaRPr lang="en-US" altLang="ja-JP" sz="1600" dirty="0" smtClean="0"/>
          </a:p>
          <a:p>
            <a:r>
              <a:rPr lang="en-US" altLang="ja-JP" sz="1600" dirty="0" smtClean="0"/>
              <a:t>※ Cascade </a:t>
            </a:r>
            <a:r>
              <a:rPr lang="ja-JP" altLang="en-US" sz="1600" dirty="0" smtClean="0"/>
              <a:t>キャンセルが必要と思われる。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28568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921667"/>
            <a:ext cx="5810250" cy="579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777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モジュ</a:t>
            </a:r>
            <a:r>
              <a:rPr lang="ja-JP" altLang="en-US" sz="2400" dirty="0" smtClean="0"/>
              <a:t>ラを実装した結果（</a:t>
            </a:r>
            <a:r>
              <a:rPr lang="en-US" altLang="ja-JP" sz="2400" dirty="0" smtClean="0"/>
              <a:t>20x20</a:t>
            </a:r>
            <a:r>
              <a:rPr lang="ja-JP" altLang="en-US" sz="2400" dirty="0" smtClean="0"/>
              <a:t>エリア、</a:t>
            </a:r>
            <a:r>
              <a:rPr lang="en-US" altLang="ja-JP" sz="2400" dirty="0" err="1" smtClean="0"/>
              <a:t>InvadingCheck</a:t>
            </a:r>
            <a:r>
              <a:rPr lang="ja-JP" altLang="en-US" sz="2400" dirty="0" smtClean="0"/>
              <a:t>なし）：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743200" y="2549236"/>
            <a:ext cx="3463636" cy="24799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0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239</Words>
  <Application>Microsoft Office PowerPoint</Application>
  <PresentationFormat>On-screen Show (4:3)</PresentationFormat>
  <Paragraphs>25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Southern area of Canberra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area of Canberra</dc:title>
  <dc:creator>gen</dc:creator>
  <cp:lastModifiedBy>gen</cp:lastModifiedBy>
  <cp:revision>27</cp:revision>
  <cp:lastPrinted>2014-03-01T21:33:22Z</cp:lastPrinted>
  <dcterms:created xsi:type="dcterms:W3CDTF">2006-08-16T00:00:00Z</dcterms:created>
  <dcterms:modified xsi:type="dcterms:W3CDTF">2014-03-02T21:33:56Z</dcterms:modified>
</cp:coreProperties>
</file>