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95" y="1422977"/>
            <a:ext cx="5214217" cy="520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2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2</cp:revision>
  <dcterms:created xsi:type="dcterms:W3CDTF">2006-08-16T00:00:00Z</dcterms:created>
  <dcterms:modified xsi:type="dcterms:W3CDTF">2014-03-01T19:23:00Z</dcterms:modified>
</cp:coreProperties>
</file>