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15" r:id="rId65"/>
    <p:sldId id="316" r:id="rId66"/>
    <p:sldId id="301" r:id="rId67"/>
    <p:sldId id="302" r:id="rId68"/>
    <p:sldId id="268" r:id="rId69"/>
    <p:sldId id="269" r:id="rId70"/>
    <p:sldId id="275" r:id="rId71"/>
    <p:sldId id="270" r:id="rId72"/>
    <p:sldId id="317" r:id="rId73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456" autoAdjust="0"/>
  </p:normalViewPr>
  <p:slideViewPr>
    <p:cSldViewPr>
      <p:cViewPr>
        <p:scale>
          <a:sx n="100" d="100"/>
          <a:sy n="100" d="100"/>
        </p:scale>
        <p:origin x="-1944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057400" y="1524000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1850" y="27622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6112" y="3590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2375" y="4352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67375" y="41243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750" y="246697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476500" y="2152650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6314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381500" y="1524000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391025" y="3505200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5650" y="3505200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057400" y="3533775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95775" y="3433762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⇒よく考えたら、もとの領域内は、ほぼ完璧に再現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できるので、シードは１個で十分だ。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問題は、もとの領域の外だ。。。。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0061"/>
            <a:ext cx="1524000" cy="15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</a:t>
            </a:r>
            <a:r>
              <a:rPr lang="ja-JP" altLang="en-US" sz="3200" dirty="0" smtClean="0"/>
              <a:t>の前に、そもそもサンフランシスコをなぜ再現できなかったのか？⇒元の領域内は、再現できてた。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50559"/>
            <a:ext cx="1533217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0559"/>
            <a:ext cx="1533217" cy="15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50559"/>
            <a:ext cx="1524000" cy="15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0560"/>
            <a:ext cx="1516014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58609"/>
            <a:ext cx="3432993" cy="33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3034"/>
            <a:ext cx="1524000" cy="1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716" y="4692134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8134"/>
            <a:ext cx="3352800" cy="32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19316" y="644788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60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67000" y="3914775"/>
            <a:ext cx="2152650" cy="2076450"/>
          </a:xfrm>
          <a:custGeom>
            <a:avLst/>
            <a:gdLst>
              <a:gd name="connsiteX0" fmla="*/ 1295400 w 2152650"/>
              <a:gd name="connsiteY0" fmla="*/ 57150 h 2076450"/>
              <a:gd name="connsiteX1" fmla="*/ 1543050 w 2152650"/>
              <a:gd name="connsiteY1" fmla="*/ 0 h 2076450"/>
              <a:gd name="connsiteX2" fmla="*/ 2152650 w 2152650"/>
              <a:gd name="connsiteY2" fmla="*/ 857250 h 2076450"/>
              <a:gd name="connsiteX3" fmla="*/ 923925 w 2152650"/>
              <a:gd name="connsiteY3" fmla="*/ 2076450 h 2076450"/>
              <a:gd name="connsiteX4" fmla="*/ 190500 w 2152650"/>
              <a:gd name="connsiteY4" fmla="*/ 1419225 h 2076450"/>
              <a:gd name="connsiteX5" fmla="*/ 0 w 2152650"/>
              <a:gd name="connsiteY5" fmla="*/ 323850 h 2076450"/>
              <a:gd name="connsiteX6" fmla="*/ 1295400 w 2152650"/>
              <a:gd name="connsiteY6" fmla="*/ 571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076450">
                <a:moveTo>
                  <a:pt x="1295400" y="57150"/>
                </a:moveTo>
                <a:lnTo>
                  <a:pt x="1543050" y="0"/>
                </a:lnTo>
                <a:lnTo>
                  <a:pt x="2152650" y="857250"/>
                </a:lnTo>
                <a:lnTo>
                  <a:pt x="923925" y="2076450"/>
                </a:lnTo>
                <a:lnTo>
                  <a:pt x="190500" y="1419225"/>
                </a:lnTo>
                <a:lnTo>
                  <a:pt x="0" y="323850"/>
                </a:lnTo>
                <a:lnTo>
                  <a:pt x="1295400" y="57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3352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983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</a:t>
            </a:r>
            <a:r>
              <a:rPr lang="ja-JP" altLang="en-US" dirty="0" smtClean="0"/>
              <a:t>ぜここで、Ｔ字が選択された？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36625" y="4038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975" y="3467100"/>
            <a:ext cx="3866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このカーネルが選択されていた。</a:t>
            </a:r>
            <a:endParaRPr lang="en-US" altLang="ja-JP" dirty="0" smtClean="0"/>
          </a:p>
          <a:p>
            <a:r>
              <a:rPr lang="ja-JP" altLang="en-US" dirty="0" smtClean="0"/>
              <a:t>でも、こ</a:t>
            </a:r>
            <a:r>
              <a:rPr lang="ja-JP" altLang="en-US" dirty="0"/>
              <a:t>れ</a:t>
            </a:r>
            <a:r>
              <a:rPr lang="ja-JP" altLang="en-US" dirty="0" smtClean="0"/>
              <a:t>は仕方がない。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これが選択されても、良い結果に</a:t>
            </a:r>
            <a:endParaRPr lang="en-US" altLang="ja-JP" dirty="0" smtClean="0"/>
          </a:p>
          <a:p>
            <a:r>
              <a:rPr lang="ja-JP" altLang="en-US" dirty="0"/>
              <a:t>なるような</a:t>
            </a:r>
            <a:r>
              <a:rPr lang="ja-JP" altLang="en-US" dirty="0" smtClean="0"/>
              <a:t>、何らかのアイデアが必要。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3856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左上の領域を広げて、カーネルを増やしてみよう。</a:t>
            </a:r>
            <a:endParaRPr lang="en-US" altLang="ja-JP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95764"/>
            <a:ext cx="4008154" cy="504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165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結果は、良くなった。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4831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19200"/>
            <a:ext cx="5439946" cy="54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もっと広い領域だと</a:t>
            </a:r>
            <a:endParaRPr lang="en-US" altLang="ja-JP" sz="3200" dirty="0" smtClean="0"/>
          </a:p>
          <a:p>
            <a:r>
              <a:rPr lang="ja-JP" altLang="en-US" sz="3200" dirty="0" smtClean="0"/>
              <a:t>⇒　やはり、だいぶ良くなった。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が欲しいな。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いや、</a:t>
            </a:r>
            <a:r>
              <a:rPr lang="ja-JP" altLang="en-US" sz="3200" dirty="0"/>
              <a:t>もとの</a:t>
            </a:r>
            <a:r>
              <a:rPr lang="ja-JP" altLang="en-US" sz="3200" dirty="0" smtClean="0"/>
              <a:t>領域自体が、</a:t>
            </a:r>
            <a:r>
              <a:rPr lang="en-US" altLang="ja-JP" sz="3200" dirty="0" err="1" smtClean="0"/>
              <a:t>Bouldverd</a:t>
            </a:r>
            <a:r>
              <a:rPr lang="ja-JP" altLang="en-US" sz="3200" dirty="0" smtClean="0"/>
              <a:t>をまたぐ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べきではないのでは？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2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1924050"/>
            <a:ext cx="4919663" cy="48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さて、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の生成はどうか？</a:t>
            </a:r>
            <a:endParaRPr lang="en-US" altLang="ja-JP" sz="3200" dirty="0" smtClean="0"/>
          </a:p>
          <a:p>
            <a:r>
              <a:rPr lang="ja-JP" altLang="en-US" sz="3200" dirty="0" smtClean="0"/>
              <a:t>⇒まず、サンプルの左上の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が邪魔だ。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⇒あと、やはり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を使用すべきだ。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0640"/>
            <a:ext cx="4038599" cy="46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1074808">
            <a:off x="-63378" y="2790334"/>
            <a:ext cx="4267200" cy="3889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3716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別の領域でやってみる。</a:t>
            </a:r>
            <a:endParaRPr lang="en-US" altLang="ja-JP" sz="3200" dirty="0" smtClean="0"/>
          </a:p>
          <a:p>
            <a:r>
              <a:rPr lang="ja-JP" altLang="en-US" sz="3200" dirty="0" smtClean="0"/>
              <a:t>⇒  </a:t>
            </a:r>
            <a:r>
              <a:rPr lang="en-US" altLang="ja-JP" sz="3200" dirty="0" smtClean="0"/>
              <a:t>kde_feature_i.xml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296333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106" y="1447801"/>
            <a:ext cx="30078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42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70508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まあ</a:t>
            </a:r>
            <a:r>
              <a:rPr lang="ja-JP" altLang="en-US" sz="3200" dirty="0" smtClean="0"/>
              <a:t>まあの結果。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のアプローチをやるべきだ。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21018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ここで、ロンドンについても、実験。</a:t>
            </a:r>
            <a:endParaRPr lang="en-US" altLang="ja-JP" sz="3200" dirty="0" smtClean="0"/>
          </a:p>
          <a:p>
            <a:r>
              <a:rPr lang="ja-JP" altLang="en-US" sz="3200" dirty="0" smtClean="0"/>
              <a:t>⇒ </a:t>
            </a:r>
            <a:r>
              <a:rPr lang="en-US" altLang="ja-JP" sz="3200" dirty="0" smtClean="0"/>
              <a:t>kde_feature_london.xml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00400" cy="233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4867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1" y="3581400"/>
            <a:ext cx="437285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2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26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結</a:t>
            </a:r>
            <a:r>
              <a:rPr lang="ja-JP" altLang="en-US" sz="3200" dirty="0" smtClean="0"/>
              <a:t>果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、ぼろぼろ。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と同様に扱うべきでは？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51079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</a:t>
            </a:r>
            <a:r>
              <a:rPr lang="ja-JP" altLang="en-US" sz="3200" dirty="0"/>
              <a:t>ってみた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kde_feature_london2.xml</a:t>
            </a:r>
          </a:p>
          <a:p>
            <a:r>
              <a:rPr lang="ja-JP" altLang="en-US" sz="3200" dirty="0" smtClean="0"/>
              <a:t>⇒　まあまあの結果。</a:t>
            </a:r>
            <a:endParaRPr lang="en-US" altLang="ja-JP" sz="3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8294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276600" y="2838450"/>
            <a:ext cx="3962400" cy="2971800"/>
          </a:xfrm>
          <a:custGeom>
            <a:avLst/>
            <a:gdLst>
              <a:gd name="connsiteX0" fmla="*/ 0 w 3962400"/>
              <a:gd name="connsiteY0" fmla="*/ 0 h 2971800"/>
              <a:gd name="connsiteX1" fmla="*/ 3962400 w 3962400"/>
              <a:gd name="connsiteY1" fmla="*/ 552450 h 2971800"/>
              <a:gd name="connsiteX2" fmla="*/ 3038475 w 3962400"/>
              <a:gd name="connsiteY2" fmla="*/ 2971800 h 2971800"/>
              <a:gd name="connsiteX3" fmla="*/ 47625 w 3962400"/>
              <a:gd name="connsiteY3" fmla="*/ 2390775 h 2971800"/>
              <a:gd name="connsiteX4" fmla="*/ 95250 w 3962400"/>
              <a:gd name="connsiteY4" fmla="*/ 1905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2971800">
                <a:moveTo>
                  <a:pt x="0" y="0"/>
                </a:moveTo>
                <a:lnTo>
                  <a:pt x="3962400" y="552450"/>
                </a:lnTo>
                <a:lnTo>
                  <a:pt x="3038475" y="2971800"/>
                </a:lnTo>
                <a:lnTo>
                  <a:pt x="47625" y="2390775"/>
                </a:lnTo>
                <a:lnTo>
                  <a:pt x="95250" y="1905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21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kde_feature_sanfrancisco.xml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571625"/>
            <a:ext cx="5447307" cy="51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9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/>
              <a:t>Brazilia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kde_feature_brazilia.xml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262582"/>
            <a:ext cx="6005513" cy="55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918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00" y="699543"/>
            <a:ext cx="2933700" cy="270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隣接頂点との共起性の考慮が絶対必要だ。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結果は、うーん、あまり変わらない感じ。。。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16713"/>
            <a:ext cx="3052869" cy="315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1526" y="3416713"/>
            <a:ext cx="300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kde_feature_sanfrancisco.xml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3325" y="2971800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kde_feature_brazilia.xml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82109"/>
            <a:ext cx="3047999" cy="278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50" y="340718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kde_feature_london.xml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7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サンフランシスコのデバッグ：</a:t>
            </a:r>
            <a:endParaRPr lang="en-US" altLang="ja-JP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2025"/>
            <a:ext cx="147356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620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410" y="240768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240768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2500"/>
            <a:ext cx="147918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64852" y="240982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52500"/>
            <a:ext cx="147078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8852" y="2411968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5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175112"/>
            <a:ext cx="2971801" cy="36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96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438775" cy="49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左</a:t>
            </a:r>
            <a:r>
              <a:rPr lang="ja-JP" altLang="en-US" sz="3200" dirty="0" smtClean="0"/>
              <a:t>下部の繰り返しの原因は、共起性によるもの。</a:t>
            </a:r>
            <a:endParaRPr lang="en-US" altLang="ja-JP" sz="3200" dirty="0" smtClean="0"/>
          </a:p>
          <a:p>
            <a:r>
              <a:rPr lang="ja-JP" altLang="en-US" sz="3200" dirty="0"/>
              <a:t>もと</a:t>
            </a:r>
            <a:r>
              <a:rPr lang="ja-JP" altLang="en-US" sz="3200" dirty="0" smtClean="0"/>
              <a:t>のエリアの一番端のカーネルは、繰り返し使用されてしまう可能性があり、結果として、繰り返しパターンが発生してしまう。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237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81" y="0"/>
            <a:ext cx="79170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146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3880357" cy="365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38287"/>
            <a:ext cx="5319713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その名の通り、近隣頂点と同じカーネルを使わないという制約を設けてみよう。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そのために、各カーネルに</a:t>
            </a:r>
            <a:r>
              <a:rPr lang="en-US" altLang="ja-JP" sz="3200" dirty="0" smtClean="0"/>
              <a:t>id</a:t>
            </a:r>
            <a:r>
              <a:rPr lang="ja-JP" altLang="en-US" sz="3200" dirty="0" smtClean="0"/>
              <a:t>を付与。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</a:t>
            </a:r>
            <a:r>
              <a:rPr lang="en-US" altLang="ja-JP" sz="3200" dirty="0" smtClean="0"/>
              <a:t>kde_feature_sanfrancisco2.xml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429000" y="3886200"/>
            <a:ext cx="152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5105400"/>
            <a:ext cx="762001" cy="1447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2913" y="655320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繰り返しはなくなった。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4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他のマップも同様に：</a:t>
            </a:r>
            <a:endParaRPr lang="en-US" altLang="ja-JP" sz="3200" dirty="0" smtClean="0"/>
          </a:p>
          <a:p>
            <a:r>
              <a:rPr lang="en-US" altLang="ja-JP" sz="3200" dirty="0" smtClean="0"/>
              <a:t>kde_feature_brazilia2.xml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3075"/>
            <a:ext cx="4314898" cy="399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219200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3886200"/>
            <a:ext cx="152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286000"/>
            <a:ext cx="762001" cy="426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6553200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なぜ</a:t>
            </a:r>
            <a:r>
              <a:rPr lang="ja-JP" altLang="en-US" dirty="0" smtClean="0"/>
              <a:t>、この部分に道路網ができたのか？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73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他のマップも同様に：</a:t>
            </a:r>
            <a:endParaRPr lang="en-US" altLang="ja-JP" sz="3200" dirty="0" smtClean="0"/>
          </a:p>
          <a:p>
            <a:r>
              <a:rPr lang="en-US" altLang="ja-JP" sz="3200" dirty="0" smtClean="0"/>
              <a:t>kde_feature_london3.xml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38400"/>
            <a:ext cx="5334000" cy="337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267200" y="3886200"/>
            <a:ext cx="152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49314"/>
            <a:ext cx="451801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16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類似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に基づいた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114366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道路網生成ロジック：</a:t>
            </a:r>
            <a:endParaRPr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/>
                  <a:t>If </a:t>
                </a:r>
                <a:r>
                  <a:rPr lang="en-US" altLang="ja-JP" sz="1050" dirty="0" err="1" smtClean="0"/>
                  <a:t>deadend</a:t>
                </a:r>
                <a:r>
                  <a:rPr lang="ja-JP" altLang="en-US" sz="1050" dirty="0" smtClean="0"/>
                  <a:t>フラグがついてない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while </a:t>
                </a:r>
                <a:r>
                  <a:rPr lang="ja-JP" altLang="en-US" sz="1050" dirty="0" smtClean="0"/>
                  <a:t>カーネルのエッジの終点に未到達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</a:t>
                </a:r>
                <a:r>
                  <a:rPr lang="ja-JP" altLang="en-US" sz="1050" dirty="0" smtClean="0"/>
                  <a:t>１ステップ先へ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</a:t>
                </a:r>
                <a:endParaRPr lang="en-US" altLang="ja-JP" sz="1050" dirty="0" smtClean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他のエッジと交差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自分自身との交差なら、</a:t>
                </a:r>
                <a:r>
                  <a:rPr lang="en-US" altLang="ja-JP" sz="1050" dirty="0" smtClean="0"/>
                  <a:t>return                                        // </a:t>
                </a:r>
                <a:r>
                  <a:rPr lang="ja-JP" altLang="en-US" sz="1050" dirty="0" smtClean="0"/>
                  <a:t>ケース</a:t>
                </a:r>
                <a:r>
                  <a:rPr lang="ja-JP" altLang="en-US" sz="1050" dirty="0"/>
                  <a:t>２</a:t>
                </a:r>
                <a:r>
                  <a:rPr lang="ja-JP" altLang="en-US" sz="1050" dirty="0" smtClean="0"/>
                  <a:t>参照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:r>
                  <a:rPr lang="ja-JP" altLang="en-US" sz="1050" dirty="0" smtClean="0"/>
                  <a:t>他のエッジとの交差点を計算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1050" dirty="0" smtClean="0"/>
                  <a:t>　　　　　　　　　　　　　　　　　　　　　　　　　　　　 </a:t>
                </a:r>
                <a:r>
                  <a:rPr lang="en-US" altLang="ja-JP" sz="1050" dirty="0" smtClean="0"/>
                  <a:t>// </a:t>
                </a:r>
                <a:r>
                  <a:rPr lang="ja-JP" altLang="en-US" sz="1050" dirty="0" smtClean="0"/>
                  <a:t>ここでは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を更新するだけで、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させない。後で、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するから。</a:t>
                </a:r>
                <a:endParaRPr lang="en-US" sz="1050" dirty="0" smtClean="0"/>
              </a:p>
              <a:p>
                <a:endParaRPr lang="en-US" sz="1050" dirty="0"/>
              </a:p>
              <a:p>
                <a:r>
                  <a:rPr lang="en-US" sz="1050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が領域の外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 smtClean="0"/>
                  <a:t>領域の境界との交差点を計算</a:t>
                </a:r>
                <a:r>
                  <a:rPr lang="ja-JP" altLang="en-US" sz="1050" dirty="0"/>
                  <a:t>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altLang="ja-JP" sz="105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en-US" sz="1050" dirty="0" err="1" smtClean="0"/>
                  <a:t>toBeSelected</a:t>
                </a:r>
                <a:r>
                  <a:rPr lang="en-US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outside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  <a:endParaRPr lang="en-US" sz="1050" dirty="0" smtClean="0"/>
              </a:p>
              <a:p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If </a:t>
                </a:r>
                <a:r>
                  <a:rPr lang="ja-JP" altLang="en-US" sz="1050" dirty="0" smtClean="0"/>
                  <a:t>近くに頂点がある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/>
                  <a:t>近く</a:t>
                </a:r>
                <a:r>
                  <a:rPr lang="ja-JP" altLang="en-US" sz="1050" dirty="0" smtClean="0"/>
                  <a:t>の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を求める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近くにエッジがある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エッジを、スナップ箇所で分割</a:t>
                </a:r>
                <a:r>
                  <a:rPr lang="ja-JP" altLang="en-US" sz="1050" dirty="0"/>
                  <a:t>し</a:t>
                </a:r>
                <a:r>
                  <a:rPr lang="ja-JP" altLang="en-US" sz="1050" dirty="0" smtClean="0"/>
                  <a:t>、分割した箇所に、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sz="1050" dirty="0" smtClean="0"/>
                  <a:t>        </a:t>
                </a:r>
                <a:r>
                  <a:rPr lang="en-US" sz="1050" dirty="0"/>
                  <a:t>if </a:t>
                </a:r>
                <a:r>
                  <a:rPr lang="ja-JP" altLang="en-US" sz="1050" dirty="0"/>
                  <a:t>交差相手のエッジが、同じタイプの</a:t>
                </a:r>
                <a:r>
                  <a:rPr lang="en-US" altLang="ja-JP" sz="1050" dirty="0" err="1"/>
                  <a:t>roadType</a:t>
                </a:r>
                <a:endParaRPr lang="en-US" sz="1050" dirty="0"/>
              </a:p>
              <a:p>
                <a:r>
                  <a:rPr lang="en-US" sz="1050" dirty="0"/>
                  <a:t>            </a:t>
                </a:r>
                <a:r>
                  <a:rPr lang="en-US" sz="1050" dirty="0" err="1"/>
                  <a:t>toBeSeed</a:t>
                </a:r>
                <a:r>
                  <a:rPr lang="en-US" sz="1050" dirty="0"/>
                  <a:t> </a:t>
                </a:r>
                <a:r>
                  <a:rPr lang="ja-JP" altLang="en-US" sz="1050" dirty="0"/>
                  <a:t>← </a:t>
                </a:r>
                <a:r>
                  <a:rPr lang="en-US" altLang="ja-JP" sz="1050" dirty="0"/>
                  <a:t>false                                                            // street</a:t>
                </a:r>
                <a:r>
                  <a:rPr lang="ja-JP" altLang="en-US" sz="1050" dirty="0"/>
                  <a:t>が</a:t>
                </a:r>
                <a:r>
                  <a:rPr lang="en-US" altLang="ja-JP" sz="1050" dirty="0"/>
                  <a:t>avenue</a:t>
                </a:r>
                <a:r>
                  <a:rPr lang="ja-JP" altLang="en-US" sz="1050" dirty="0"/>
                  <a:t>に</a:t>
                </a:r>
                <a:r>
                  <a:rPr lang="en-US" altLang="ja-JP" sz="1050" dirty="0"/>
                  <a:t>snap</a:t>
                </a:r>
                <a:r>
                  <a:rPr lang="ja-JP" altLang="en-US" sz="1050" dirty="0"/>
                  <a:t>された場合は、</a:t>
                </a:r>
                <a:r>
                  <a:rPr lang="en-US" altLang="ja-JP" sz="1050" dirty="0"/>
                  <a:t>seed</a:t>
                </a:r>
                <a:r>
                  <a:rPr lang="ja-JP" altLang="en-US" sz="1050" dirty="0"/>
                  <a:t>に追加する。（ケース５参照）</a:t>
                </a:r>
                <a:r>
                  <a:rPr lang="en-US" altLang="ja-JP" sz="1050" dirty="0" smtClean="0"/>
                  <a:t> </a:t>
                </a:r>
              </a:p>
              <a:p>
                <a:r>
                  <a:rPr lang="en-US" altLang="ja-JP" sz="1050" dirty="0" smtClean="0"/>
                  <a:t> 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outside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r>
                  <a:rPr lang="en-US" altLang="ja-JP" sz="1050" dirty="0" smtClean="0"/>
                  <a:t>end while</a:t>
                </a:r>
              </a:p>
              <a:p>
                <a:endParaRPr lang="en-US" altLang="ja-JP" sz="1050" dirty="0" smtClean="0"/>
              </a:p>
              <a:p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の位置に、新しい頂点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ja-JP" altLang="en-US" sz="1050" dirty="0"/>
                  <a:t>開始頂</a:t>
                </a:r>
                <a:r>
                  <a:rPr lang="ja-JP" altLang="en-US" sz="1050" dirty="0" smtClean="0"/>
                  <a:t>点</a:t>
                </a:r>
                <a:r>
                  <a:rPr lang="ja-JP" altLang="en-US" sz="1050" dirty="0"/>
                  <a:t>と</a:t>
                </a:r>
                <a:r>
                  <a:rPr lang="ja-JP" altLang="en-US" sz="1050" dirty="0" smtClean="0"/>
                  <a:t>の間にエッジ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if snapped</a:t>
                </a:r>
              </a:p>
              <a:p>
                <a:r>
                  <a:rPr lang="en-US" altLang="ja-JP" sz="10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にスナップさせる</a:t>
                </a:r>
                <a:endParaRPr lang="en-US" altLang="ja-JP" sz="1050" dirty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If  </a:t>
                </a:r>
                <a:r>
                  <a:rPr lang="en-US" altLang="ja-JP" sz="1050" dirty="0" err="1" smtClean="0"/>
                  <a:t>toBeSeed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seed</a:t>
                </a:r>
                <a:r>
                  <a:rPr lang="ja-JP" altLang="en-US" sz="1050" dirty="0" smtClean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2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５</a:t>
            </a:r>
            <a:r>
              <a:rPr lang="ja-JP" altLang="en-US" sz="3200" dirty="0" smtClean="0"/>
              <a:t>）　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エッジに</a:t>
            </a:r>
            <a:r>
              <a:rPr lang="ja-JP" altLang="en-US" sz="3200" dirty="0"/>
              <a:t>スナッ</a:t>
            </a:r>
            <a:r>
              <a:rPr lang="ja-JP" altLang="en-US" sz="3200" dirty="0" smtClean="0"/>
              <a:t>プ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た場合は、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シードとする</a:t>
            </a:r>
            <a:endParaRPr lang="en-US" altLang="ja-JP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00350" y="23390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425353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750" y="234315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5450" y="4276725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366342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421005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27258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502920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自</a:t>
            </a:r>
            <a:r>
              <a:rPr lang="ja-JP" altLang="en-US" sz="2000" dirty="0" smtClean="0"/>
              <a:t>然な交差点になるはず。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25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1904</Words>
  <Application>Microsoft Office PowerPoint</Application>
  <PresentationFormat>On-screen Show (4:3)</PresentationFormat>
  <Paragraphs>311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301</cp:revision>
  <cp:lastPrinted>2014-02-21T18:13:26Z</cp:lastPrinted>
  <dcterms:created xsi:type="dcterms:W3CDTF">2014-02-17T16:06:50Z</dcterms:created>
  <dcterms:modified xsi:type="dcterms:W3CDTF">2014-02-21T19:14:57Z</dcterms:modified>
</cp:coreProperties>
</file>