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01" r:id="rId53"/>
    <p:sldId id="302" r:id="rId54"/>
    <p:sldId id="268" r:id="rId55"/>
    <p:sldId id="269" r:id="rId56"/>
    <p:sldId id="275" r:id="rId57"/>
    <p:sldId id="270" r:id="rId58"/>
    <p:sldId id="317" r:id="rId5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9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lang="ja-JP" altLang="en-US" sz="3200" dirty="0" smtClean="0"/>
              <a:t>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類似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に基づいた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11436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26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 smtClean="0"/>
                  <a:t>交差相手のエッジが、同じタイプの</a:t>
                </a:r>
                <a:r>
                  <a:rPr lang="en-US" altLang="ja-JP" sz="1050" dirty="0" err="1" smtClean="0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</a:t>
                </a:r>
                <a:r>
                  <a:rPr lang="en-US" sz="1050" dirty="0" smtClean="0"/>
                  <a:t>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</a:t>
                </a:r>
                <a:r>
                  <a:rPr lang="en-US" altLang="ja-JP" sz="1050" dirty="0" smtClean="0"/>
                  <a:t>                                                            </a:t>
                </a:r>
                <a:r>
                  <a:rPr lang="en-US" altLang="ja-JP" sz="1050" dirty="0"/>
                  <a:t>// </a:t>
                </a:r>
                <a:r>
                  <a:rPr lang="en-US" altLang="ja-JP" sz="1050" dirty="0" smtClean="0"/>
                  <a:t>street</a:t>
                </a:r>
                <a:r>
                  <a:rPr lang="ja-JP" altLang="en-US" sz="1050" dirty="0" smtClean="0"/>
                  <a:t>が</a:t>
                </a:r>
                <a:r>
                  <a:rPr lang="en-US" altLang="ja-JP" sz="1050" dirty="0" smtClean="0"/>
                  <a:t>avenue</a:t>
                </a:r>
                <a:r>
                  <a:rPr lang="ja-JP" altLang="en-US" sz="1050" dirty="0" smtClean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</a:t>
                </a:r>
                <a:r>
                  <a:rPr lang="ja-JP" altLang="en-US" sz="1050" dirty="0" smtClean="0"/>
                  <a:t>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</a:t>
                </a:r>
                <a:r>
                  <a:rPr lang="ja-JP" altLang="en-US" sz="1050" dirty="0" smtClean="0"/>
                  <a:t>）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269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</a:t>
            </a:r>
            <a:r>
              <a:rPr lang="ja-JP" altLang="en-US" sz="3200" dirty="0" smtClean="0"/>
              <a:t>ッジ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1573</Words>
  <Application>Microsoft Office PowerPoint</Application>
  <PresentationFormat>On-screen Show (4:3)</PresentationFormat>
  <Paragraphs>270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244</cp:revision>
  <cp:lastPrinted>2014-02-18T18:24:04Z</cp:lastPrinted>
  <dcterms:created xsi:type="dcterms:W3CDTF">2014-02-17T16:06:50Z</dcterms:created>
  <dcterms:modified xsi:type="dcterms:W3CDTF">2014-02-20T20:17:38Z</dcterms:modified>
</cp:coreProperties>
</file>