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01" r:id="rId3"/>
    <p:sldId id="302" r:id="rId4"/>
    <p:sldId id="268" r:id="rId5"/>
    <p:sldId id="269" r:id="rId6"/>
    <p:sldId id="275" r:id="rId7"/>
    <p:sldId id="270" r:id="rId8"/>
    <p:sldId id="317" r:id="rId9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93456" autoAdjust="0"/>
  </p:normalViewPr>
  <p:slideViewPr>
    <p:cSldViewPr>
      <p:cViewPr>
        <p:scale>
          <a:sx n="100" d="100"/>
          <a:sy n="100" d="100"/>
        </p:scale>
        <p:origin x="-132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258B-7F9F-4882-BAC1-54AC507C7770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道路網生成ロジック：</a:t>
            </a:r>
            <a:endParaRPr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609600"/>
                <a:ext cx="8534400" cy="6916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 smtClean="0"/>
                  <a:t>If </a:t>
                </a:r>
                <a:r>
                  <a:rPr lang="en-US" altLang="ja-JP" sz="1050" dirty="0" err="1" smtClean="0"/>
                  <a:t>deadend</a:t>
                </a:r>
                <a:r>
                  <a:rPr lang="ja-JP" altLang="en-US" sz="1050" dirty="0" smtClean="0"/>
                  <a:t>フラグがついてない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</a:t>
                </a:r>
                <a:r>
                  <a:rPr lang="en-US" altLang="ja-JP" sz="1050" dirty="0" err="1" smtClean="0"/>
                  <a:t>toBeSeed</a:t>
                </a:r>
                <a:r>
                  <a:rPr lang="en-US" altLang="ja-JP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while </a:t>
                </a:r>
                <a:r>
                  <a:rPr lang="ja-JP" altLang="en-US" sz="1050" dirty="0" smtClean="0"/>
                  <a:t>カーネルのエッジの終点に未到達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</a:t>
                </a:r>
                <a:r>
                  <a:rPr lang="ja-JP" altLang="en-US" sz="1050" dirty="0" smtClean="0"/>
                  <a:t>１ステップ先へ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を更新</a:t>
                </a:r>
                <a:endParaRPr lang="en-US" altLang="ja-JP" sz="1050" dirty="0" smtClean="0"/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    if </a:t>
                </a:r>
                <a:r>
                  <a:rPr lang="ja-JP" altLang="en-US" sz="1050" dirty="0" smtClean="0"/>
                  <a:t>他のエッジと交差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</a:t>
                </a:r>
                <a:r>
                  <a:rPr lang="ja-JP" altLang="en-US" sz="1050" dirty="0" smtClean="0"/>
                  <a:t>自分自身との交差なら、</a:t>
                </a:r>
                <a:r>
                  <a:rPr lang="en-US" altLang="ja-JP" sz="1050" dirty="0" smtClean="0"/>
                  <a:t>return                                        // </a:t>
                </a:r>
                <a:r>
                  <a:rPr lang="ja-JP" altLang="en-US" sz="1050" dirty="0" smtClean="0"/>
                  <a:t>ケース</a:t>
                </a:r>
                <a:r>
                  <a:rPr lang="ja-JP" altLang="en-US" sz="1050" dirty="0"/>
                  <a:t>２</a:t>
                </a:r>
                <a:r>
                  <a:rPr lang="ja-JP" altLang="en-US" sz="1050" dirty="0" smtClean="0"/>
                  <a:t>参照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    </a:t>
                </a:r>
                <a:r>
                  <a:rPr lang="ja-JP" altLang="en-US" sz="1050" dirty="0" smtClean="0"/>
                  <a:t>他のエッジとの交差点を計算　⇒　</a:t>
                </a:r>
                <a:r>
                  <a:rPr lang="en-US" altLang="ja-JP" sz="10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altLang="ja-JP" sz="1050" dirty="0" smtClean="0"/>
              </a:p>
              <a:p>
                <a:r>
                  <a:rPr lang="en-US" altLang="ja-JP" sz="105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sz="1050" dirty="0" smtClean="0"/>
                  <a:t>　　　　　　　　　　　　　　　　　　　　　　　　　　　　 </a:t>
                </a:r>
                <a:r>
                  <a:rPr lang="en-US" altLang="ja-JP" sz="1050" dirty="0" smtClean="0"/>
                  <a:t>// </a:t>
                </a:r>
                <a:r>
                  <a:rPr lang="ja-JP" altLang="en-US" sz="1050" dirty="0" smtClean="0"/>
                  <a:t>ここでは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を更新するだけで、</a:t>
                </a:r>
                <a:r>
                  <a:rPr lang="en-US" altLang="ja-JP" sz="1050" dirty="0" smtClean="0"/>
                  <a:t>snap</a:t>
                </a:r>
                <a:r>
                  <a:rPr lang="ja-JP" altLang="en-US" sz="1050" dirty="0" smtClean="0"/>
                  <a:t>させない。後で、</a:t>
                </a:r>
                <a:r>
                  <a:rPr lang="en-US" altLang="ja-JP" sz="1050" dirty="0" smtClean="0"/>
                  <a:t>snap</a:t>
                </a:r>
                <a:r>
                  <a:rPr lang="ja-JP" altLang="en-US" sz="1050" dirty="0" smtClean="0"/>
                  <a:t>するから。</a:t>
                </a:r>
                <a:endParaRPr lang="en-US" sz="1050" dirty="0" smtClean="0"/>
              </a:p>
              <a:p>
                <a:endParaRPr lang="en-US" sz="1050" dirty="0"/>
              </a:p>
              <a:p>
                <a:r>
                  <a:rPr lang="en-US" sz="1050" dirty="0" smtClean="0"/>
                  <a:t>    if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が領域の外</a:t>
                </a:r>
                <a:endParaRPr lang="en-US" altLang="ja-JP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ja-JP" altLang="en-US" sz="1050" dirty="0" smtClean="0"/>
                  <a:t>領域の境界との交差点を計算</a:t>
                </a:r>
                <a:r>
                  <a:rPr lang="ja-JP" altLang="en-US" sz="1050" dirty="0"/>
                  <a:t>　⇒　</a:t>
                </a:r>
                <a:r>
                  <a:rPr lang="en-US" altLang="ja-JP" sz="10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1050" dirty="0" smtClean="0"/>
              </a:p>
              <a:p>
                <a:r>
                  <a:rPr lang="en-US" altLang="ja-JP" sz="1050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/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en-US" sz="1050" dirty="0" err="1" smtClean="0"/>
                  <a:t>toBeSelected</a:t>
                </a:r>
                <a:r>
                  <a:rPr lang="en-US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false</a:t>
                </a:r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outside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  <a:endParaRPr lang="en-US" sz="1050" dirty="0" smtClean="0"/>
              </a:p>
              <a:p>
                <a:endParaRPr lang="en-US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If </a:t>
                </a:r>
                <a:r>
                  <a:rPr lang="ja-JP" altLang="en-US" sz="1050" dirty="0" smtClean="0"/>
                  <a:t>近くに頂点がある</a:t>
                </a:r>
                <a:endParaRPr lang="en-US" altLang="ja-JP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ja-JP" altLang="en-US" sz="1050" dirty="0"/>
                  <a:t>近く</a:t>
                </a:r>
                <a:r>
                  <a:rPr lang="ja-JP" altLang="en-US" sz="1050" dirty="0" smtClean="0"/>
                  <a:t>の</a:t>
                </a:r>
                <a:r>
                  <a:rPr lang="ja-JP" altLang="en-US" sz="1050" dirty="0"/>
                  <a:t>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を求める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snapped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r>
                  <a:rPr lang="en-US" altLang="ja-JP" sz="1050" dirty="0" smtClean="0"/>
                  <a:t>        </a:t>
                </a:r>
                <a:r>
                  <a:rPr lang="en-US" altLang="ja-JP" sz="1050" dirty="0" err="1" smtClean="0"/>
                  <a:t>toBeSeed</a:t>
                </a:r>
                <a:r>
                  <a:rPr lang="en-US" altLang="ja-JP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false</a:t>
                </a:r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break</a:t>
                </a:r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    if </a:t>
                </a:r>
                <a:r>
                  <a:rPr lang="ja-JP" altLang="en-US" sz="1050" dirty="0" smtClean="0"/>
                  <a:t>近くにエッジがある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</a:t>
                </a:r>
                <a:r>
                  <a:rPr lang="ja-JP" altLang="en-US" sz="1050" dirty="0" smtClean="0"/>
                  <a:t>エッジを、スナップ箇所で分割</a:t>
                </a:r>
                <a:r>
                  <a:rPr lang="ja-JP" altLang="en-US" sz="1050" dirty="0"/>
                  <a:t>し</a:t>
                </a:r>
                <a:r>
                  <a:rPr lang="ja-JP" altLang="en-US" sz="1050" dirty="0" smtClean="0"/>
                  <a:t>、分割した箇所に、</a:t>
                </a:r>
                <a:r>
                  <a:rPr lang="ja-JP" altLang="en-US" sz="1050" dirty="0"/>
                  <a:t>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    snapped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r>
                  <a:rPr lang="en-US" sz="1050" dirty="0" smtClean="0"/>
                  <a:t>        </a:t>
                </a:r>
                <a:r>
                  <a:rPr lang="en-US" sz="1050" dirty="0"/>
                  <a:t>if </a:t>
                </a:r>
                <a:r>
                  <a:rPr lang="ja-JP" altLang="en-US" sz="1050" dirty="0"/>
                  <a:t>交差相手のエッジが、同じタイプの</a:t>
                </a:r>
                <a:r>
                  <a:rPr lang="en-US" altLang="ja-JP" sz="1050" dirty="0" err="1"/>
                  <a:t>roadType</a:t>
                </a:r>
                <a:endParaRPr lang="en-US" sz="1050" dirty="0"/>
              </a:p>
              <a:p>
                <a:r>
                  <a:rPr lang="en-US" sz="1050" dirty="0"/>
                  <a:t>            </a:t>
                </a:r>
                <a:r>
                  <a:rPr lang="en-US" sz="1050" dirty="0" err="1"/>
                  <a:t>toBeSeed</a:t>
                </a:r>
                <a:r>
                  <a:rPr lang="en-US" sz="1050" dirty="0"/>
                  <a:t> </a:t>
                </a:r>
                <a:r>
                  <a:rPr lang="ja-JP" altLang="en-US" sz="1050" dirty="0"/>
                  <a:t>← </a:t>
                </a:r>
                <a:r>
                  <a:rPr lang="en-US" altLang="ja-JP" sz="1050" dirty="0"/>
                  <a:t>false                                                            // street</a:t>
                </a:r>
                <a:r>
                  <a:rPr lang="ja-JP" altLang="en-US" sz="1050" dirty="0"/>
                  <a:t>が</a:t>
                </a:r>
                <a:r>
                  <a:rPr lang="en-US" altLang="ja-JP" sz="1050" dirty="0"/>
                  <a:t>avenue</a:t>
                </a:r>
                <a:r>
                  <a:rPr lang="ja-JP" altLang="en-US" sz="1050" dirty="0"/>
                  <a:t>に</a:t>
                </a:r>
                <a:r>
                  <a:rPr lang="en-US" altLang="ja-JP" sz="1050" dirty="0"/>
                  <a:t>snap</a:t>
                </a:r>
                <a:r>
                  <a:rPr lang="ja-JP" altLang="en-US" sz="1050" dirty="0"/>
                  <a:t>された場合は、</a:t>
                </a:r>
                <a:r>
                  <a:rPr lang="en-US" altLang="ja-JP" sz="1050" dirty="0"/>
                  <a:t>seed</a:t>
                </a:r>
                <a:r>
                  <a:rPr lang="ja-JP" altLang="en-US" sz="1050" dirty="0"/>
                  <a:t>に追加する。（ケース５参照）</a:t>
                </a:r>
                <a:r>
                  <a:rPr lang="en-US" altLang="ja-JP" sz="1050" dirty="0" smtClean="0"/>
                  <a:t> </a:t>
                </a:r>
              </a:p>
              <a:p>
                <a:r>
                  <a:rPr lang="en-US" altLang="ja-JP" sz="1050" dirty="0" smtClean="0"/>
                  <a:t>        break</a:t>
                </a:r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    if outside</a:t>
                </a:r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break</a:t>
                </a:r>
              </a:p>
              <a:p>
                <a:r>
                  <a:rPr lang="en-US" altLang="ja-JP" sz="1050" dirty="0" smtClean="0"/>
                  <a:t>end while</a:t>
                </a:r>
              </a:p>
              <a:p>
                <a:endParaRPr lang="en-US" altLang="ja-JP" sz="1050" dirty="0" smtClean="0"/>
              </a:p>
              <a:p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の位置に、新しい頂点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r>
                  <a:rPr lang="ja-JP" altLang="en-US" sz="1050" dirty="0"/>
                  <a:t>開始頂</a:t>
                </a:r>
                <a:r>
                  <a:rPr lang="ja-JP" altLang="en-US" sz="1050" dirty="0" smtClean="0"/>
                  <a:t>点</a:t>
                </a:r>
                <a:r>
                  <a:rPr lang="ja-JP" altLang="en-US" sz="1050" dirty="0"/>
                  <a:t>と</a:t>
                </a:r>
                <a:r>
                  <a:rPr lang="ja-JP" altLang="en-US" sz="1050" dirty="0" smtClean="0"/>
                  <a:t>の間にエッジ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if snapped</a:t>
                </a:r>
              </a:p>
              <a:p>
                <a:r>
                  <a:rPr lang="en-US" altLang="ja-JP" sz="10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にスナップさせる</a:t>
                </a:r>
                <a:endParaRPr lang="en-US" altLang="ja-JP" sz="1050" dirty="0"/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If  </a:t>
                </a:r>
                <a:r>
                  <a:rPr lang="en-US" altLang="ja-JP" sz="1050" dirty="0" err="1" smtClean="0"/>
                  <a:t>toBeSeed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seed</a:t>
                </a:r>
                <a:r>
                  <a:rPr lang="ja-JP" altLang="en-US" sz="1050" dirty="0" smtClean="0"/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9600"/>
                <a:ext cx="8534400" cy="69163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6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原因：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1219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2"/>
            <a:endCxn id="4" idx="6"/>
          </p:cNvCxnSpPr>
          <p:nvPr/>
        </p:nvCxnSpPr>
        <p:spPr>
          <a:xfrm flipH="1">
            <a:off x="3575765" y="12954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H="1">
            <a:off x="2432767" y="15016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79113" y="1491006"/>
            <a:ext cx="2846895" cy="695993"/>
          </a:xfrm>
          <a:custGeom>
            <a:avLst/>
            <a:gdLst>
              <a:gd name="connsiteX0" fmla="*/ 0 w 2846895"/>
              <a:gd name="connsiteY0" fmla="*/ 311085 h 695993"/>
              <a:gd name="connsiteX1" fmla="*/ 622170 w 2846895"/>
              <a:gd name="connsiteY1" fmla="*/ 688157 h 695993"/>
              <a:gd name="connsiteX2" fmla="*/ 2846895 w 2846895"/>
              <a:gd name="connsiteY2" fmla="*/ 0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895" h="695993">
                <a:moveTo>
                  <a:pt x="0" y="311085"/>
                </a:moveTo>
                <a:cubicBezTo>
                  <a:pt x="73844" y="525544"/>
                  <a:pt x="147688" y="740004"/>
                  <a:pt x="622170" y="688157"/>
                </a:cubicBezTo>
                <a:cubicBezTo>
                  <a:pt x="1096652" y="636310"/>
                  <a:pt x="1971773" y="318155"/>
                  <a:pt x="2846895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81200" y="2186999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この点が、この点に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8" name="Oval 17"/>
          <p:cNvSpPr/>
          <p:nvPr/>
        </p:nvSpPr>
        <p:spPr>
          <a:xfrm>
            <a:off x="5328365" y="43778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3365" y="45302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19" idx="6"/>
          </p:cNvCxnSpPr>
          <p:nvPr/>
        </p:nvCxnSpPr>
        <p:spPr>
          <a:xfrm flipH="1">
            <a:off x="3575765" y="4454069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 flipH="1">
            <a:off x="2432767" y="4660351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9200" y="5345668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</a:t>
            </a:r>
            <a:r>
              <a:rPr lang="ja-JP" altLang="en-US" dirty="0" smtClean="0"/>
              <a:t>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の頂点にのみ、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09800" y="43016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988768" y="4487159"/>
            <a:ext cx="349079" cy="404089"/>
          </a:xfrm>
          <a:custGeom>
            <a:avLst/>
            <a:gdLst>
              <a:gd name="connsiteX0" fmla="*/ 349079 w 349079"/>
              <a:gd name="connsiteY0" fmla="*/ 395926 h 404089"/>
              <a:gd name="connsiteX1" fmla="*/ 226531 w 349079"/>
              <a:gd name="connsiteY1" fmla="*/ 395926 h 404089"/>
              <a:gd name="connsiteX2" fmla="*/ 288 w 349079"/>
              <a:gd name="connsiteY2" fmla="*/ 311084 h 404089"/>
              <a:gd name="connsiteX3" fmla="*/ 188824 w 349079"/>
              <a:gd name="connsiteY3" fmla="*/ 0 h 4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79" h="404089">
                <a:moveTo>
                  <a:pt x="349079" y="395926"/>
                </a:moveTo>
                <a:cubicBezTo>
                  <a:pt x="316871" y="402996"/>
                  <a:pt x="284663" y="410066"/>
                  <a:pt x="226531" y="395926"/>
                </a:cubicBezTo>
                <a:cubicBezTo>
                  <a:pt x="168399" y="381786"/>
                  <a:pt x="6572" y="377072"/>
                  <a:pt x="288" y="311084"/>
                </a:cubicBezTo>
                <a:cubicBezTo>
                  <a:pt x="-5996" y="245096"/>
                  <a:pt x="91414" y="122548"/>
                  <a:pt x="188824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30643" y="4384153"/>
            <a:ext cx="1147848" cy="2067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同様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問</a:t>
            </a:r>
            <a:r>
              <a:rPr lang="ja-JP" altLang="en-US" sz="3200" dirty="0" smtClean="0"/>
              <a:t>題が、エッジへのスナップでもある。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76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914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2"/>
            <a:endCxn id="4" idx="6"/>
          </p:cNvCxnSpPr>
          <p:nvPr/>
        </p:nvCxnSpPr>
        <p:spPr>
          <a:xfrm flipH="1">
            <a:off x="3575765" y="8382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2432767" y="10444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8562" y="1629993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この点が、このエッジに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345668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エッジの近接点との内積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の場合のみ、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19035" y="265458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88437" y="871979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507530" y="1291472"/>
            <a:ext cx="2790334" cy="207390"/>
          </a:xfrm>
          <a:custGeom>
            <a:avLst/>
            <a:gdLst>
              <a:gd name="connsiteX0" fmla="*/ 0 w 2790334"/>
              <a:gd name="connsiteY0" fmla="*/ 0 h 207390"/>
              <a:gd name="connsiteX1" fmla="*/ 942680 w 2790334"/>
              <a:gd name="connsiteY1" fmla="*/ 94268 h 207390"/>
              <a:gd name="connsiteX2" fmla="*/ 2790334 w 2790334"/>
              <a:gd name="connsiteY2" fmla="*/ 207390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334" h="207390">
                <a:moveTo>
                  <a:pt x="0" y="0"/>
                </a:moveTo>
                <a:cubicBezTo>
                  <a:pt x="238812" y="29851"/>
                  <a:pt x="477624" y="59703"/>
                  <a:pt x="942680" y="94268"/>
                </a:cubicBezTo>
                <a:cubicBezTo>
                  <a:pt x="1407736" y="128833"/>
                  <a:pt x="2099035" y="168111"/>
                  <a:pt x="2790334" y="20739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3998" y="36700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28998" y="38224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2"/>
            <a:endCxn id="30" idx="6"/>
          </p:cNvCxnSpPr>
          <p:nvPr/>
        </p:nvCxnSpPr>
        <p:spPr>
          <a:xfrm flipH="1">
            <a:off x="3581398" y="3746213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</p:cNvCxnSpPr>
          <p:nvPr/>
        </p:nvCxnSpPr>
        <p:spPr>
          <a:xfrm flipH="1">
            <a:off x="2438400" y="3952495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4668" y="5562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294070" y="3779992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6198" y="3912124"/>
            <a:ext cx="1866507" cy="4807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931736" y="4138367"/>
            <a:ext cx="1159497" cy="1131382"/>
          </a:xfrm>
          <a:custGeom>
            <a:avLst/>
            <a:gdLst>
              <a:gd name="connsiteX0" fmla="*/ 0 w 1159497"/>
              <a:gd name="connsiteY0" fmla="*/ 0 h 1131382"/>
              <a:gd name="connsiteX1" fmla="*/ 339365 w 1159497"/>
              <a:gd name="connsiteY1" fmla="*/ 1131217 h 1131382"/>
              <a:gd name="connsiteX2" fmla="*/ 1159497 w 1159497"/>
              <a:gd name="connsiteY2" fmla="*/ 65988 h 113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497" h="1131382">
                <a:moveTo>
                  <a:pt x="0" y="0"/>
                </a:moveTo>
                <a:cubicBezTo>
                  <a:pt x="73058" y="560109"/>
                  <a:pt x="146116" y="1120219"/>
                  <a:pt x="339365" y="1131217"/>
                </a:cubicBezTo>
                <a:cubicBezTo>
                  <a:pt x="532614" y="1142215"/>
                  <a:pt x="846055" y="604101"/>
                  <a:pt x="1159497" y="6598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Edge grow</a:t>
            </a:r>
            <a:r>
              <a:rPr lang="ja-JP" altLang="en-US" sz="3200" dirty="0"/>
              <a:t>におけ</a:t>
            </a:r>
            <a:r>
              <a:rPr lang="ja-JP" altLang="en-US" sz="3200" dirty="0" smtClean="0"/>
              <a:t>る注意すべきケース：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4353" y="1159565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１）　他のエッジと交差</a:t>
            </a:r>
            <a:endParaRPr lang="en-US" altLang="ja-JP" sz="3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3292" y="2895600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4635" y="421750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68727" y="2922104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847522" y="3922644"/>
            <a:ext cx="1617160" cy="410816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7964" y="3833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２</a:t>
            </a:r>
            <a:r>
              <a:rPr lang="ja-JP" altLang="en-US" sz="3200" dirty="0" smtClean="0"/>
              <a:t>）　当該頂点から出る他のエッジと交差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98713" y="3790122"/>
            <a:ext cx="2358887" cy="503582"/>
          </a:xfrm>
          <a:custGeom>
            <a:avLst/>
            <a:gdLst>
              <a:gd name="connsiteX0" fmla="*/ 0 w 2358887"/>
              <a:gd name="connsiteY0" fmla="*/ 503582 h 503582"/>
              <a:gd name="connsiteX1" fmla="*/ 1232452 w 2358887"/>
              <a:gd name="connsiteY1" fmla="*/ 0 h 503582"/>
              <a:gd name="connsiteX2" fmla="*/ 2358887 w 2358887"/>
              <a:gd name="connsiteY2" fmla="*/ 331304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887" h="503582">
                <a:moveTo>
                  <a:pt x="0" y="503582"/>
                </a:moveTo>
                <a:lnTo>
                  <a:pt x="1232452" y="0"/>
                </a:lnTo>
                <a:lnTo>
                  <a:pt x="2358887" y="33130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422081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5487" y="3594652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0426" y="4896678"/>
            <a:ext cx="299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エッ</a:t>
            </a:r>
            <a:r>
              <a:rPr lang="ja-JP" altLang="en-US" sz="2000" dirty="0" smtClean="0"/>
              <a:t>ジの</a:t>
            </a:r>
            <a:r>
              <a:rPr lang="en-US" altLang="ja-JP" sz="2000" dirty="0" smtClean="0"/>
              <a:t>grow</a:t>
            </a:r>
            <a:r>
              <a:rPr lang="ja-JP" altLang="en-US" sz="2000" dirty="0" smtClean="0"/>
              <a:t>をキャンセル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17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３</a:t>
            </a:r>
            <a:r>
              <a:rPr lang="ja-JP" altLang="en-US" sz="3200" dirty="0" smtClean="0"/>
              <a:t>）　他の頂点に近い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94860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14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30480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72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432429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5936976" y="3048000"/>
            <a:ext cx="1835424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3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lang="ja-JP" altLang="en-US" sz="3200" dirty="0" smtClean="0"/>
              <a:t>）　他のエッジに近い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10436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29187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72200" y="17526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28112" y="171284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172200" y="1789044"/>
            <a:ext cx="1755912" cy="1182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285" y="311171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38100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96000" y="568518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72200" y="4555436"/>
            <a:ext cx="1447800" cy="11827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8112" y="447923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00800" y="58781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Connect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7620000" y="4555436"/>
            <a:ext cx="308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25212" y="3790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どっち？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5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8651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５</a:t>
            </a:r>
            <a:r>
              <a:rPr lang="ja-JP" altLang="en-US" sz="3200" dirty="0" smtClean="0"/>
              <a:t>）　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が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エッジに</a:t>
            </a:r>
            <a:r>
              <a:rPr lang="ja-JP" altLang="en-US" sz="3200" dirty="0"/>
              <a:t>スナッ</a:t>
            </a:r>
            <a:r>
              <a:rPr lang="ja-JP" altLang="en-US" sz="3200" dirty="0" smtClean="0"/>
              <a:t>プ</a:t>
            </a:r>
            <a:r>
              <a:rPr lang="ja-JP" altLang="en-US" sz="3200" dirty="0"/>
              <a:t>し</a:t>
            </a:r>
            <a:r>
              <a:rPr lang="ja-JP" altLang="en-US" sz="3200" dirty="0" smtClean="0"/>
              <a:t>た場合は、</a:t>
            </a:r>
            <a:endParaRPr lang="en-US" altLang="ja-JP" sz="3200" dirty="0" smtClean="0"/>
          </a:p>
          <a:p>
            <a:r>
              <a:rPr lang="en-US" altLang="ja-JP" sz="3200" dirty="0"/>
              <a:t> </a:t>
            </a:r>
            <a:r>
              <a:rPr lang="en-US" altLang="ja-JP" sz="3200" dirty="0" smtClean="0"/>
              <a:t>       </a:t>
            </a:r>
            <a:r>
              <a:rPr lang="ja-JP" altLang="en-US" sz="3200" dirty="0" smtClean="0"/>
              <a:t>シードとする</a:t>
            </a:r>
            <a:endParaRPr lang="en-US" altLang="ja-JP" sz="32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800350" y="23390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4253533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2750" y="234315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4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05450" y="4276725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2800" y="2366342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86600" y="421005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800" y="4272583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2600" y="5029200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自</a:t>
            </a:r>
            <a:r>
              <a:rPr lang="ja-JP" altLang="en-US" sz="2000" dirty="0" smtClean="0"/>
              <a:t>然な交差点になるはず。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524000" y="838200"/>
            <a:ext cx="5715000" cy="5105400"/>
          </a:xfrm>
          <a:prstGeom prst="line">
            <a:avLst/>
          </a:pr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828800" y="990600"/>
            <a:ext cx="5638800" cy="5334000"/>
          </a:xfrm>
          <a:prstGeom prst="line">
            <a:avLst/>
          </a:pr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5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277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320</cp:revision>
  <cp:lastPrinted>2014-02-21T20:12:44Z</cp:lastPrinted>
  <dcterms:created xsi:type="dcterms:W3CDTF">2014-02-17T16:06:50Z</dcterms:created>
  <dcterms:modified xsi:type="dcterms:W3CDTF">2014-02-28T14:51:46Z</dcterms:modified>
</cp:coreProperties>
</file>