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道</a:t>
            </a:r>
            <a:r>
              <a:rPr lang="ja-JP" altLang="en-US" dirty="0" smtClean="0"/>
              <a:t>路</a:t>
            </a:r>
            <a:r>
              <a:rPr lang="ja-JP" altLang="en-US" dirty="0"/>
              <a:t>カーネ</a:t>
            </a:r>
            <a:r>
              <a:rPr lang="ja-JP" altLang="en-US" dirty="0" smtClean="0"/>
              <a:t>ルのバリエーション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を増やす方法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87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特に</a:t>
            </a:r>
            <a:r>
              <a:rPr lang="en-US" altLang="ja-JP" sz="2400" dirty="0" smtClean="0"/>
              <a:t>Avenue</a:t>
            </a:r>
            <a:r>
              <a:rPr lang="ja-JP" altLang="en-US" sz="2400" dirty="0" smtClean="0"/>
              <a:t>など、</a:t>
            </a:r>
            <a:r>
              <a:rPr lang="en-US" altLang="ja-JP" sz="2400" dirty="0" smtClean="0"/>
              <a:t>Example</a:t>
            </a:r>
            <a:r>
              <a:rPr lang="ja-JP" altLang="en-US" sz="2400" dirty="0" smtClean="0"/>
              <a:t>内でサンプル数が少ない場合、そのままコピーして使用するとサンプル数が少なすぎて、繰り返しが発生してしまいやすい。</a:t>
            </a:r>
            <a:endParaRPr lang="en-US" altLang="ja-JP" sz="2400" dirty="0" smtClean="0"/>
          </a:p>
          <a:p>
            <a:r>
              <a:rPr lang="ja-JP" altLang="en-US" sz="2400" dirty="0"/>
              <a:t>そこで</a:t>
            </a:r>
            <a:r>
              <a:rPr lang="ja-JP" altLang="en-US" sz="2400" dirty="0" smtClean="0"/>
              <a:t>、サンプルにノイズを与えて、バリエーションを増やす。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案１．</a:t>
            </a:r>
            <a:r>
              <a:rPr lang="en-US" altLang="ja-JP" sz="2400" dirty="0" smtClean="0"/>
              <a:t>Example</a:t>
            </a:r>
            <a:r>
              <a:rPr lang="ja-JP" altLang="en-US" sz="2400" dirty="0" smtClean="0"/>
              <a:t>内の頂点の位置を、ノイズを与えることで少しずらす。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その結果できる道路カーネルを、</a:t>
            </a:r>
            <a:r>
              <a:rPr lang="en-US" altLang="ja-JP" sz="2400" dirty="0" smtClean="0"/>
              <a:t>Example</a:t>
            </a:r>
            <a:r>
              <a:rPr lang="ja-JP" altLang="en-US" sz="2400" dirty="0" smtClean="0"/>
              <a:t>として加える。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322326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4061460"/>
            <a:ext cx="609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295400" y="4069017"/>
            <a:ext cx="990600" cy="449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33600" y="4823460"/>
            <a:ext cx="773336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906936" y="4366260"/>
            <a:ext cx="979264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63140" y="40461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68360" y="4800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96000" y="3070859"/>
            <a:ext cx="457200" cy="76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53200" y="3832860"/>
            <a:ext cx="685800" cy="644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9" idx="7"/>
          </p:cNvCxnSpPr>
          <p:nvPr/>
        </p:nvCxnSpPr>
        <p:spPr>
          <a:xfrm flipH="1">
            <a:off x="5677824" y="3832860"/>
            <a:ext cx="875376" cy="644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0" idx="7"/>
          </p:cNvCxnSpPr>
          <p:nvPr/>
        </p:nvCxnSpPr>
        <p:spPr>
          <a:xfrm flipH="1">
            <a:off x="6612318" y="4477251"/>
            <a:ext cx="626682" cy="74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1" idx="2"/>
          </p:cNvCxnSpPr>
          <p:nvPr/>
        </p:nvCxnSpPr>
        <p:spPr>
          <a:xfrm flipH="1">
            <a:off x="7239000" y="4447697"/>
            <a:ext cx="838200" cy="29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30340" y="38033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6140" y="44543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19600" y="3916617"/>
            <a:ext cx="152400" cy="830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72540" y="4495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05940" y="32004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63340" y="43434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10740" y="5410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38800" y="44705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73294" y="5218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77200" y="44248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85604" y="3048000"/>
            <a:ext cx="45719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73140" y="30503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42804" y="3886200"/>
            <a:ext cx="45719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62682" y="4345779"/>
            <a:ext cx="45719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27069" y="4648200"/>
            <a:ext cx="45719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90404" y="5261132"/>
            <a:ext cx="45719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043004" y="4191000"/>
            <a:ext cx="45719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0" y="5842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利</a:t>
            </a:r>
            <a:r>
              <a:rPr lang="ja-JP" altLang="en-US" sz="2000" dirty="0" smtClean="0"/>
              <a:t>点：　もとの頂点の密度を維持できる。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隣接頂点同士の接続性を維持できる。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そして、計算量が少ない。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2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道路カーネルのバリエーション を増やす方法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道路カーネルのバリエーション を増やす方法</dc:title>
  <dc:creator>gnishida</dc:creator>
  <cp:lastModifiedBy>gnishida</cp:lastModifiedBy>
  <cp:revision>5</cp:revision>
  <dcterms:created xsi:type="dcterms:W3CDTF">2006-08-16T00:00:00Z</dcterms:created>
  <dcterms:modified xsi:type="dcterms:W3CDTF">2014-02-26T22:25:28Z</dcterms:modified>
</cp:coreProperties>
</file>