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78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現状の成果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0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1925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現状の成果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現状の成果</dc:title>
  <dc:creator>gnishida</dc:creator>
  <cp:lastModifiedBy>gnishida</cp:lastModifiedBy>
  <cp:revision>2</cp:revision>
  <dcterms:created xsi:type="dcterms:W3CDTF">2006-08-16T00:00:00Z</dcterms:created>
  <dcterms:modified xsi:type="dcterms:W3CDTF">2014-02-28T14:54:19Z</dcterms:modified>
</cp:coreProperties>
</file>