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78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現状の成果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0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56088"/>
            <a:ext cx="9144000" cy="580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サンフランシス</a:t>
            </a:r>
            <a:r>
              <a:rPr lang="ja-JP" altLang="en-US" dirty="0" smtClean="0"/>
              <a:t>コの</a:t>
            </a:r>
            <a:r>
              <a:rPr lang="en-US" altLang="ja-JP" dirty="0" smtClean="0"/>
              <a:t>area</a:t>
            </a:r>
            <a:r>
              <a:rPr lang="ja-JP" altLang="en-US" dirty="0" smtClean="0"/>
              <a:t>を使って、</a:t>
            </a:r>
            <a:r>
              <a:rPr lang="en-US" altLang="ja-JP" dirty="0" smtClean="0"/>
              <a:t>kde_feature_new-york1.xml</a:t>
            </a:r>
            <a:r>
              <a:rPr lang="ja-JP" altLang="en-US" dirty="0" smtClean="0"/>
              <a:t>を左上、</a:t>
            </a:r>
            <a:r>
              <a:rPr lang="en-US" altLang="ja-JP" dirty="0" smtClean="0"/>
              <a:t>kde_feature_new-york2.xml</a:t>
            </a:r>
            <a:r>
              <a:rPr lang="ja-JP" altLang="en-US" dirty="0" smtClean="0"/>
              <a:t>を右下に</a:t>
            </a:r>
            <a:r>
              <a:rPr lang="en-US" altLang="ja-JP" dirty="0" smtClean="0"/>
              <a:t>populate</a:t>
            </a:r>
            <a:r>
              <a:rPr lang="ja-JP" altLang="en-US" dirty="0" smtClean="0"/>
              <a:t>した結果。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2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658"/>
            <a:ext cx="9144000" cy="592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Connect</a:t>
            </a:r>
            <a:r>
              <a:rPr lang="ja-JP" altLang="en-US" dirty="0" smtClean="0"/>
              <a:t>した結果。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4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" y="990600"/>
            <a:ext cx="9142229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境界上に</a:t>
            </a:r>
            <a:r>
              <a:rPr lang="en-US" altLang="ja-JP" dirty="0" smtClean="0"/>
              <a:t>Avenue</a:t>
            </a:r>
            <a:r>
              <a:rPr lang="ja-JP" altLang="en-US" dirty="0" smtClean="0"/>
              <a:t>を追加した結果。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3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29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55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現状の成果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現状の成果</dc:title>
  <dc:creator>gnishida</dc:creator>
  <cp:lastModifiedBy>gnishida</cp:lastModifiedBy>
  <cp:revision>6</cp:revision>
  <dcterms:created xsi:type="dcterms:W3CDTF">2006-08-16T00:00:00Z</dcterms:created>
  <dcterms:modified xsi:type="dcterms:W3CDTF">2014-02-28T16:51:40Z</dcterms:modified>
</cp:coreProperties>
</file>