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スナッ</a:t>
            </a:r>
            <a:r>
              <a:rPr lang="ja-JP" altLang="en-US" dirty="0" smtClean="0"/>
              <a:t>プ</a:t>
            </a:r>
            <a:r>
              <a:rPr lang="ja-JP" altLang="en-US" dirty="0"/>
              <a:t>させ</a:t>
            </a:r>
            <a:r>
              <a:rPr lang="ja-JP" altLang="en-US" dirty="0" smtClean="0"/>
              <a:t>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良くない理由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QtUrban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LivingCities</a:t>
            </a:r>
            <a:r>
              <a:rPr lang="ja-JP" altLang="en-US" dirty="0" smtClean="0"/>
              <a:t>の道路ジェネレーションエンジンでは、スナップを実装している。これは、下図のようなケースにおいて、不自然な道路網ができるのを防ぐ、最も簡単なアルゴリズムかも知れないが、多くの場合、スナップの結果は、決して自然な道路網には見えない。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2362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362200" y="15240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2440135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8200" y="2590800"/>
            <a:ext cx="1676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37910" y="2414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38800" y="2362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05600" y="15240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05600" y="2440135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5"/>
          </p:cNvCxnSpPr>
          <p:nvPr/>
        </p:nvCxnSpPr>
        <p:spPr>
          <a:xfrm flipV="1">
            <a:off x="5181600" y="2453134"/>
            <a:ext cx="1538734" cy="899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81310" y="2414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19600" y="2133600"/>
            <a:ext cx="228600" cy="76936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2142" y="5334000"/>
            <a:ext cx="124585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2142" y="5029200"/>
            <a:ext cx="1245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02142" y="46482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78791" y="50053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78791" y="53078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20037" y="50053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33" idx="4"/>
          </p:cNvCxnSpPr>
          <p:nvPr/>
        </p:nvCxnSpPr>
        <p:spPr>
          <a:xfrm flipV="1">
            <a:off x="6043151" y="5051109"/>
            <a:ext cx="1240755" cy="28289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43151" y="5029200"/>
            <a:ext cx="1245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43151" y="46482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19800" y="50053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19800" y="53078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61046" y="50053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419600" y="4807870"/>
            <a:ext cx="228600" cy="76936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0" y="33528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  <a:r>
              <a:rPr lang="ja-JP" altLang="en-US" dirty="0" smtClean="0"/>
              <a:t>なケース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0" y="595526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NG</a:t>
            </a:r>
            <a:r>
              <a:rPr lang="ja-JP" altLang="en-US" dirty="0" smtClean="0"/>
              <a:t>なケース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16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とい</a:t>
            </a:r>
            <a:r>
              <a:rPr lang="ja-JP" altLang="en-US" dirty="0" smtClean="0"/>
              <a:t>うわけで、基本的にはスナップさせない方が良いと思う。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に、そのまま、他のエッジにぶつかるまで伸ばしていく。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2362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362200" y="15240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2440135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38200" y="2590800"/>
            <a:ext cx="1676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37910" y="2414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38800" y="2362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05600" y="15240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2440135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81600" y="2485854"/>
            <a:ext cx="1981200" cy="86694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81310" y="2414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19600" y="2133600"/>
            <a:ext cx="228600" cy="76936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47561" y="24477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31305" y="335280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実際</a:t>
            </a:r>
            <a:r>
              <a:rPr lang="ja-JP" altLang="en-US" dirty="0" smtClean="0"/>
              <a:t>に</a:t>
            </a:r>
            <a:r>
              <a:rPr lang="ja-JP" altLang="en-US" dirty="0"/>
              <a:t>こうい</a:t>
            </a:r>
            <a:r>
              <a:rPr lang="ja-JP" altLang="en-US" dirty="0" smtClean="0"/>
              <a:t>う交差点は数多く存在する。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662" y="4038600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ただし、ものすごい小さいしきい値で、スナップはさせても良いと思う。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954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362200" y="45720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62200" y="5488135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38200" y="5566283"/>
            <a:ext cx="1524000" cy="834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37910" y="5462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38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705600" y="45720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05600" y="5488135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81600" y="5495755"/>
            <a:ext cx="1600200" cy="90504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81310" y="5462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419600" y="5181600"/>
            <a:ext cx="228600" cy="76936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59899" y="54671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62200" y="63362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ここま</a:t>
            </a:r>
            <a:r>
              <a:rPr lang="ja-JP" altLang="en-US" dirty="0" smtClean="0"/>
              <a:t>で近かったら、さすがにスナップすべきだ。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6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スナップさせると 良くない理由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スナップさせると 良くない理由</dc:title>
  <dc:creator>gnishida</dc:creator>
  <cp:lastModifiedBy>gnishida</cp:lastModifiedBy>
  <cp:revision>10</cp:revision>
  <dcterms:created xsi:type="dcterms:W3CDTF">2006-08-16T00:00:00Z</dcterms:created>
  <dcterms:modified xsi:type="dcterms:W3CDTF">2014-02-25T14:58:45Z</dcterms:modified>
</cp:coreProperties>
</file>