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交差点間スペース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848" y="2676719"/>
            <a:ext cx="5073552" cy="389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ターゲット領域が、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の領域より大きい場合、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領域の外側において、</a:t>
            </a:r>
            <a:r>
              <a:rPr lang="en-US" altLang="ja-JP" dirty="0" smtClean="0"/>
              <a:t>Extrapolation</a:t>
            </a:r>
            <a:r>
              <a:rPr lang="ja-JP" altLang="en-US" dirty="0" smtClean="0"/>
              <a:t>を実施することになる。ここで、単純に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をコピーしていくと、下図のようにエッジの入れ違い（？）により、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よりも密度の高い結果となる。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 rot="20392015">
            <a:off x="5147408" y="3322727"/>
            <a:ext cx="273298" cy="6923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5084163">
            <a:off x="5829507" y="3369504"/>
            <a:ext cx="273298" cy="59882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5084163">
            <a:off x="7522323" y="3168609"/>
            <a:ext cx="430881" cy="106829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3" y="1295400"/>
            <a:ext cx="3635887" cy="351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2438400"/>
            <a:ext cx="475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r>
              <a:rPr lang="ja-JP" altLang="en-US" dirty="0" smtClean="0"/>
              <a:t>よりも、はるかに密度の濃い結果となる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84057" y="2807732"/>
            <a:ext cx="354742" cy="48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143527" y="2715575"/>
            <a:ext cx="177371" cy="728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35372" y="2731700"/>
            <a:ext cx="702391" cy="712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3276600" y="5181600"/>
            <a:ext cx="3810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5363" y="4812268"/>
            <a:ext cx="262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kde_feature_london6.xml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6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2994660" y="2186940"/>
            <a:ext cx="2522220" cy="252222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そこで、</a:t>
                </a:r>
                <a:r>
                  <a:rPr lang="en-US" altLang="ja-JP" dirty="0" smtClean="0"/>
                  <a:t>Example</a:t>
                </a:r>
                <a:r>
                  <a:rPr lang="ja-JP" altLang="en-US" dirty="0" smtClean="0"/>
                  <a:t>の各頂点について、テリトリーという概念を設ける。これは、元の道路網において、「その交差点に最も近い交差点までの距離」を半径とする円である。</a:t>
                </a:r>
                <a:endParaRPr lang="en-US" altLang="ja-JP" dirty="0" smtClean="0"/>
              </a:p>
              <a:p>
                <a:r>
                  <a:rPr lang="ja-JP" altLang="en-US" dirty="0"/>
                  <a:t>つまり</a:t>
                </a:r>
                <a:r>
                  <a:rPr lang="ja-JP" altLang="en-US" dirty="0" smtClean="0"/>
                  <a:t>、</a:t>
                </a:r>
                <a:r>
                  <a:rPr lang="en-US" altLang="ja-JP" dirty="0" smtClean="0"/>
                  <a:t>Example</a:t>
                </a:r>
                <a:r>
                  <a:rPr lang="ja-JP" altLang="en-US" dirty="0" smtClean="0"/>
                  <a:t>において、頂点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ja-JP" altLang="en-US" dirty="0" smtClean="0"/>
                  <a:t>は、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𝑇𝑒𝑟𝑟𝑖𝑡𝑜𝑟𝑦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dirty="0" smtClean="0"/>
                  <a:t>内に他の頂点を含まない！！</a:t>
                </a:r>
                <a:endParaRPr lang="en-US" altLang="ja-JP" dirty="0" smtClean="0"/>
              </a:p>
              <a:p>
                <a:r>
                  <a:rPr lang="ja-JP" altLang="en-US" dirty="0"/>
                  <a:t>なので</a:t>
                </a:r>
                <a:r>
                  <a:rPr lang="ja-JP" altLang="en-US" dirty="0" smtClean="0"/>
                  <a:t>、生成する道路網においても、このテリトリー内には他の頂点を生成しないようにする。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533" t="-4061" r="-533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33800" y="2286000"/>
            <a:ext cx="5334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22" idx="5"/>
          </p:cNvCxnSpPr>
          <p:nvPr/>
        </p:nvCxnSpPr>
        <p:spPr>
          <a:xfrm>
            <a:off x="4267200" y="3429000"/>
            <a:ext cx="1352821" cy="1017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819400" y="3429000"/>
            <a:ext cx="1447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43200" y="2286000"/>
            <a:ext cx="990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33800" y="2133600"/>
            <a:ext cx="990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657600" y="1295400"/>
            <a:ext cx="762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229100" y="3390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95700" y="2247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593080" y="3840480"/>
            <a:ext cx="960120" cy="579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83480" y="4419600"/>
            <a:ext cx="6096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4980" y="43815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2819400" y="3733800"/>
            <a:ext cx="3048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286000" y="3063240"/>
            <a:ext cx="533400" cy="67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81300" y="368808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044434" y="342542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434" y="3425428"/>
                <a:ext cx="36933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29217" y="2643411"/>
                <a:ext cx="1561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𝑇𝑒𝑟𝑟𝑖𝑡𝑜𝑟𝑦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217" y="2643411"/>
                <a:ext cx="156196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-14056" y="566099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■なぜ、</a:t>
            </a:r>
            <a:r>
              <a:rPr lang="en-US" altLang="ja-JP" dirty="0" err="1" smtClean="0"/>
              <a:t>Voronoi</a:t>
            </a:r>
            <a:r>
              <a:rPr lang="ja-JP" altLang="en-US" dirty="0" smtClean="0"/>
              <a:t>図を使わないか？</a:t>
            </a:r>
            <a:endParaRPr lang="en-US" altLang="ja-JP" dirty="0" smtClean="0"/>
          </a:p>
          <a:p>
            <a:r>
              <a:rPr lang="en-US" dirty="0" err="1" smtClean="0"/>
              <a:t>Voronoi</a:t>
            </a:r>
            <a:r>
              <a:rPr lang="ja-JP" altLang="en-US" dirty="0" smtClean="0"/>
              <a:t>図では、</a:t>
            </a:r>
            <a:r>
              <a:rPr lang="ja-JP" altLang="en-US" dirty="0"/>
              <a:t>近</a:t>
            </a:r>
            <a:r>
              <a:rPr lang="ja-JP" altLang="en-US" dirty="0" smtClean="0"/>
              <a:t>接</a:t>
            </a:r>
            <a:r>
              <a:rPr lang="ja-JP" altLang="en-US" dirty="0"/>
              <a:t>頂</a:t>
            </a:r>
            <a:r>
              <a:rPr lang="ja-JP" altLang="en-US" dirty="0" smtClean="0"/>
              <a:t>点</a:t>
            </a:r>
            <a:r>
              <a:rPr lang="ja-JP" altLang="en-US" dirty="0"/>
              <a:t>と</a:t>
            </a:r>
            <a:r>
              <a:rPr lang="ja-JP" altLang="en-US" dirty="0" smtClean="0"/>
              <a:t>の中間点を境界としてしまうため、境界までの最小距離が上図よりも短くなる。さらに、上記の方法だと、領域の計算量が少ない、保持する情報量が少ない、新しい頂点を作るかどうかを判断する計算量が少ない、などの利点があ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9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3635887" cy="351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363" y="4812268"/>
            <a:ext cx="260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kde_feature_london7.xml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3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405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交差点間スペース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交差点間スペース</dc:title>
  <dc:creator>gnishida</dc:creator>
  <cp:lastModifiedBy>gnishida</cp:lastModifiedBy>
  <cp:revision>23</cp:revision>
  <dcterms:created xsi:type="dcterms:W3CDTF">2006-08-16T00:00:00Z</dcterms:created>
  <dcterms:modified xsi:type="dcterms:W3CDTF">2014-02-26T20:38:55Z</dcterms:modified>
</cp:coreProperties>
</file>