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相対位置に基づく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道路カーネ</a:t>
            </a:r>
            <a:r>
              <a:rPr lang="ja-JP" altLang="en-US" dirty="0" smtClean="0"/>
              <a:t>ルの選択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641383" y="2819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250983" y="3124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250983" y="19050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63542" y="22061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41383" y="3124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250983" y="34253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7701" y="40386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47301" y="4343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4267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45720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33600" y="46482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24000" y="43434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50260" y="1600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37701" y="28194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20318" y="4042301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9200" y="5181600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Exemplar Roads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64441" y="2899299"/>
            <a:ext cx="609600" cy="3048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4041" y="3204099"/>
            <a:ext cx="609600" cy="3048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474041" y="19848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86600" y="2286000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64441" y="3204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66258" y="3502550"/>
            <a:ext cx="117383" cy="228598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73318" y="1680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260759" y="28992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50173" y="5261499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Generated Roads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709299" y="3204099"/>
            <a:ext cx="682101" cy="68210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343400" y="2971800"/>
            <a:ext cx="190500" cy="106310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304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道路カーネルを選択する場合、エッジフィッティング度だけで選択すると、下図のような不運が起こりうる。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045627" y="329096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627" y="3290967"/>
                <a:ext cx="47153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641383" y="2819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50983" y="3124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250983" y="19050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63542" y="22061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641383" y="3124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50983" y="34253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7701" y="40386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47301" y="4343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267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0" y="45720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33600" y="46482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24000" y="43434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50260" y="1600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037701" y="28194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20318" y="4042301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9200" y="5181600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Exemplar Roads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864441" y="2899299"/>
            <a:ext cx="609600" cy="3048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74041" y="3204099"/>
            <a:ext cx="609600" cy="3048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74041" y="19848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086600" y="2286000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4441" y="3204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873318" y="1680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60759" y="28992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0173" y="5261499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Generated Roads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709299" y="3204099"/>
            <a:ext cx="682101" cy="68210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343400" y="2971800"/>
            <a:ext cx="190500" cy="106310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264481" y="159576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74081" y="190056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77000" y="1671224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1976024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325057" y="4094254"/>
                <a:ext cx="26203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隣接カーネルが、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/>
                  <a:t>なので、相対位置から、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ja-JP" altLang="en-US" dirty="0"/>
                  <a:t>ではなく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ja-JP" altLang="en-US" dirty="0" smtClean="0"/>
                  <a:t>が選択される。</a:t>
                </a:r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57" y="4094254"/>
                <a:ext cx="2620393" cy="923330"/>
              </a:xfrm>
              <a:prstGeom prst="rect">
                <a:avLst/>
              </a:prstGeom>
              <a:blipFill rotWithShape="1">
                <a:blip r:embed="rId16"/>
                <a:stretch>
                  <a:fillRect l="-2098" t="-4636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228600" y="304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そこで、既に選択済みの道路カーネルとの相対位置を使って、選択する。この結果、きれいなグリッドが維持される。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477000" y="3505200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996061" y="336958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061" y="3369585"/>
                <a:ext cx="47153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77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313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相対位置に基づく 道路カーネルの選択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相対位置に基づく 道路カーネルの選択</dc:title>
  <dc:creator>gnishida</dc:creator>
  <cp:lastModifiedBy>gnishida</cp:lastModifiedBy>
  <cp:revision>14</cp:revision>
  <dcterms:created xsi:type="dcterms:W3CDTF">2006-08-16T00:00:00Z</dcterms:created>
  <dcterms:modified xsi:type="dcterms:W3CDTF">2014-02-25T15:27:10Z</dcterms:modified>
</cp:coreProperties>
</file>