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3" r:id="rId65"/>
    <p:sldId id="334" r:id="rId66"/>
    <p:sldId id="335" r:id="rId67"/>
    <p:sldId id="315" r:id="rId68"/>
    <p:sldId id="316" r:id="rId69"/>
    <p:sldId id="301" r:id="rId70"/>
    <p:sldId id="302" r:id="rId71"/>
    <p:sldId id="268" r:id="rId72"/>
    <p:sldId id="269" r:id="rId73"/>
    <p:sldId id="275" r:id="rId74"/>
    <p:sldId id="270" r:id="rId75"/>
    <p:sldId id="317" r:id="rId76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3456" autoAdjust="0"/>
  </p:normalViewPr>
  <p:slideViewPr>
    <p:cSldViewPr>
      <p:cViewPr>
        <p:scale>
          <a:sx n="100" d="100"/>
          <a:sy n="100" d="100"/>
        </p:scale>
        <p:origin x="-19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、カーネルがおか</a:t>
            </a:r>
            <a:r>
              <a:rPr lang="ja-JP" altLang="en-US" sz="3200" dirty="0"/>
              <a:t>しい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もともとの</a:t>
            </a:r>
            <a:r>
              <a:rPr lang="en-US" altLang="ja-JP" sz="3200" dirty="0" smtClean="0"/>
              <a:t>GSM</a:t>
            </a:r>
            <a:r>
              <a:rPr lang="ja-JP" altLang="en-US" sz="3200" dirty="0" smtClean="0"/>
              <a:t>ファイルで、道路が二重になってた。</a:t>
            </a:r>
            <a:endParaRPr lang="en-US" altLang="ja-JP" sz="3200" dirty="0" smtClean="0"/>
          </a:p>
          <a:p>
            <a:r>
              <a:rPr lang="ja-JP" altLang="en-US" sz="3200" dirty="0"/>
              <a:t>やはり</a:t>
            </a:r>
            <a:r>
              <a:rPr lang="ja-JP" altLang="en-US" sz="3200" dirty="0" smtClean="0"/>
              <a:t>、この問題は、いろいろ面倒だ。。。</a:t>
            </a:r>
            <a:endParaRPr lang="en-US" altLang="ja-JP" sz="3200" dirty="0" smtClean="0"/>
          </a:p>
          <a:p>
            <a:r>
              <a:rPr lang="ja-JP" altLang="en-US" sz="3200" dirty="0"/>
              <a:t>手</a:t>
            </a:r>
            <a:r>
              <a:rPr lang="ja-JP" altLang="en-US" sz="3200" dirty="0" smtClean="0"/>
              <a:t>動で道路を修正した。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修正後⇒ </a:t>
            </a:r>
            <a:r>
              <a:rPr lang="en-US" altLang="ja-JP" sz="3200" dirty="0" smtClean="0"/>
              <a:t>kde_feature_g2.xml</a:t>
            </a:r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652587" cy="16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再</a:t>
            </a:r>
            <a:r>
              <a:rPr lang="ja-JP" altLang="en-US" sz="3200" dirty="0" smtClean="0"/>
              <a:t>度、１ステップ毎の調査（</a:t>
            </a:r>
            <a:r>
              <a:rPr lang="en-US" altLang="ja-JP" sz="3200" dirty="0" smtClean="0"/>
              <a:t>kde_feature_g2.xml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5685"/>
            <a:ext cx="165862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8541"/>
            <a:ext cx="166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57256"/>
            <a:ext cx="1669400" cy="1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59170"/>
            <a:ext cx="1658628" cy="1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" y="2819400"/>
            <a:ext cx="1652587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4079"/>
            <a:ext cx="1658627" cy="167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399"/>
            <a:ext cx="1635198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4079"/>
            <a:ext cx="16657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2819400"/>
            <a:ext cx="16799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9" y="1162274"/>
            <a:ext cx="5351396" cy="532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151" y="5703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4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63099" cy="4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広い領域だと。。。あまり変わらない。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469566" cy="34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398971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05600" y="2743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29875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0" y="35971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細かいバグ：</a:t>
            </a:r>
            <a:endParaRPr lang="en-US" altLang="ja-JP" sz="3200" dirty="0" smtClean="0"/>
          </a:p>
          <a:p>
            <a:r>
              <a:rPr lang="ja-JP" altLang="en-US" sz="3200" dirty="0"/>
              <a:t>なぜ</a:t>
            </a:r>
            <a:r>
              <a:rPr lang="ja-JP" altLang="en-US" sz="3200" dirty="0" smtClean="0"/>
              <a:t>、左方向の短いエッジが生成されないのか？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78891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599637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32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5771562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1"/>
            <a:ext cx="3784141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841"/>
            <a:ext cx="3812809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15000" y="3505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428" y="274320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29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914401"/>
            <a:ext cx="1816607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38755"/>
            <a:ext cx="1813543" cy="18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7420" y="2726846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修</a:t>
            </a:r>
            <a:r>
              <a:rPr lang="ja-JP" altLang="en-US" sz="3200" dirty="0" smtClean="0"/>
              <a:t>正</a:t>
            </a:r>
            <a:r>
              <a:rPr lang="ja-JP" altLang="en-US" sz="3200" dirty="0"/>
              <a:t>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43" y="1828800"/>
            <a:ext cx="4533899" cy="419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29200" y="3733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1562"/>
            <a:ext cx="580368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最後ま</a:t>
            </a:r>
            <a:r>
              <a:rPr lang="ja-JP" altLang="en-US" sz="3200" dirty="0" smtClean="0"/>
              <a:t>で、生成した。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18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0339"/>
            <a:ext cx="5986463" cy="50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細かいところで、ちょっと気になる。。。</a:t>
            </a:r>
            <a:endParaRPr lang="en-US" altLang="ja-JP" sz="3200" dirty="0" smtClean="0"/>
          </a:p>
          <a:p>
            <a:r>
              <a:rPr lang="ja-JP" altLang="en-US" sz="3200" dirty="0" smtClean="0"/>
              <a:t>⇒これも、もともとの道路網で、すごい近い道路が</a:t>
            </a:r>
            <a:endParaRPr lang="en-US" altLang="ja-JP" sz="3200" dirty="0" smtClean="0"/>
          </a:p>
          <a:p>
            <a:r>
              <a:rPr lang="ja-JP" altLang="en-US" sz="3200" dirty="0" smtClean="0"/>
              <a:t>　あったせいだ。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</a:t>
            </a:r>
            <a:r>
              <a:rPr lang="en-US" altLang="ja-JP" sz="3200" dirty="0" smtClean="0"/>
              <a:t>kde_feature_g3.xml</a:t>
            </a:r>
          </a:p>
        </p:txBody>
      </p:sp>
    </p:spTree>
    <p:extLst>
      <p:ext uri="{BB962C8B-B14F-4D97-AF65-F5344CB8AC3E}">
        <p14:creationId xmlns:p14="http://schemas.microsoft.com/office/powerpoint/2010/main" val="133255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342624" cy="52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Snap</a:t>
            </a:r>
            <a:r>
              <a:rPr lang="ja-JP" altLang="en-US" sz="3200" dirty="0" smtClean="0"/>
              <a:t>のしきい値をものすごく小さくした。（</a:t>
            </a:r>
            <a:r>
              <a:rPr lang="en-US" altLang="ja-JP" sz="3200" dirty="0" smtClean="0"/>
              <a:t>1m / 4m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562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0261"/>
            <a:ext cx="5410200" cy="542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広い範囲で実施。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しないので、細かい道路がいっぱいできてしまう。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⇒や</a:t>
            </a:r>
            <a:r>
              <a:rPr lang="ja-JP" altLang="en-US" sz="3200" dirty="0"/>
              <a:t>はり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は必要だ。元に戻す。（</a:t>
            </a:r>
            <a:r>
              <a:rPr lang="en-US" altLang="ja-JP" sz="3200" dirty="0" smtClean="0"/>
              <a:t>10m / 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7481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考察：</a:t>
            </a:r>
            <a:endParaRPr lang="en-US" altLang="ja-JP" sz="3200" dirty="0" smtClean="0"/>
          </a:p>
          <a:p>
            <a:r>
              <a:rPr lang="ja-JP" altLang="en-US" sz="3200" dirty="0" smtClean="0"/>
              <a:t>－　もとの領域と同じ範囲なら、ほぼ同じ道路を再生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できる。（当然といえば、当然だが）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同じ道路を生成するべきなのか？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　　　　同じなら、コピーしちゃえば良いのでは？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－　カーネルの共起確率を考慮した、カーネルの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選択方式を検討したい。</a:t>
            </a:r>
            <a:endParaRPr lang="en-US" altLang="ja-JP" sz="3200" dirty="0" smtClean="0"/>
          </a:p>
          <a:p>
            <a:r>
              <a:rPr lang="ja-JP" altLang="en-US" sz="3200" dirty="0" smtClean="0"/>
              <a:t>－　シードを、１つではなく、複数つかいたい。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例えば、サンフランシスコの２種類のグリッド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などは、２つのシードがあれば、きれいに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いけるはず。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0806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まずは、複数シードの付与から。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、もとの領域のポリゴンに合わせたシードの配置でやってみよう。</a:t>
            </a:r>
            <a:endParaRPr lang="en-US" altLang="ja-JP" sz="3200" dirty="0" smtClean="0"/>
          </a:p>
        </p:txBody>
      </p:sp>
      <p:sp>
        <p:nvSpPr>
          <p:cNvPr id="3" name="Freeform 2"/>
          <p:cNvSpPr/>
          <p:nvPr/>
        </p:nvSpPr>
        <p:spPr>
          <a:xfrm>
            <a:off x="2057400" y="1524000"/>
            <a:ext cx="5162550" cy="3819525"/>
          </a:xfrm>
          <a:custGeom>
            <a:avLst/>
            <a:gdLst>
              <a:gd name="connsiteX0" fmla="*/ 419100 w 5162550"/>
              <a:gd name="connsiteY0" fmla="*/ 628650 h 3819525"/>
              <a:gd name="connsiteX1" fmla="*/ 3486150 w 5162550"/>
              <a:gd name="connsiteY1" fmla="*/ 0 h 3819525"/>
              <a:gd name="connsiteX2" fmla="*/ 5162550 w 5162550"/>
              <a:gd name="connsiteY2" fmla="*/ 3390900 h 3819525"/>
              <a:gd name="connsiteX3" fmla="*/ 1219200 w 5162550"/>
              <a:gd name="connsiteY3" fmla="*/ 3819525 h 3819525"/>
              <a:gd name="connsiteX4" fmla="*/ 0 w 5162550"/>
              <a:gd name="connsiteY4" fmla="*/ 2276475 h 3819525"/>
              <a:gd name="connsiteX5" fmla="*/ 419100 w 5162550"/>
              <a:gd name="connsiteY5" fmla="*/ 628650 h 381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3819525">
                <a:moveTo>
                  <a:pt x="419100" y="628650"/>
                </a:moveTo>
                <a:lnTo>
                  <a:pt x="3486150" y="0"/>
                </a:lnTo>
                <a:lnTo>
                  <a:pt x="5162550" y="3390900"/>
                </a:lnTo>
                <a:lnTo>
                  <a:pt x="1219200" y="3819525"/>
                </a:lnTo>
                <a:lnTo>
                  <a:pt x="0" y="2276475"/>
                </a:lnTo>
                <a:lnTo>
                  <a:pt x="419100" y="62865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71850" y="276225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86112" y="3590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62375" y="4352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67375" y="41243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750" y="246697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0"/>
            <a:endCxn id="4" idx="1"/>
          </p:cNvCxnSpPr>
          <p:nvPr/>
        </p:nvCxnSpPr>
        <p:spPr>
          <a:xfrm>
            <a:off x="2476500" y="2152650"/>
            <a:ext cx="1842291" cy="13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63140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エリア中心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1"/>
          </p:cNvCxnSpPr>
          <p:nvPr/>
        </p:nvCxnSpPr>
        <p:spPr>
          <a:xfrm flipH="1">
            <a:off x="4381500" y="1524000"/>
            <a:ext cx="1162050" cy="1981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</p:cNvCxnSpPr>
          <p:nvPr/>
        </p:nvCxnSpPr>
        <p:spPr>
          <a:xfrm flipH="1" flipV="1">
            <a:off x="4391025" y="3505200"/>
            <a:ext cx="2828925" cy="1409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5650" y="3505200"/>
            <a:ext cx="1104900" cy="1838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4"/>
          </p:cNvCxnSpPr>
          <p:nvPr/>
        </p:nvCxnSpPr>
        <p:spPr>
          <a:xfrm flipV="1">
            <a:off x="2057400" y="3533775"/>
            <a:ext cx="2343150" cy="266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95775" y="3433762"/>
            <a:ext cx="157163" cy="157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⇒よく考えたら、もとの領域内は、ほぼ完璧に再現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できるので、シードは１個で十分だ。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問題は、もとの領域の外だ。。。。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0857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0061"/>
            <a:ext cx="1524000" cy="153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</a:t>
            </a:r>
            <a:r>
              <a:rPr lang="ja-JP" altLang="en-US" sz="3200" dirty="0" smtClean="0"/>
              <a:t>の前に、そもそもサンフランシスコをなぜ再現できなかったのか？⇒元の領域内は、再現できてた。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50559"/>
            <a:ext cx="1533217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0559"/>
            <a:ext cx="1533217" cy="153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350559"/>
            <a:ext cx="1524000" cy="15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50560"/>
            <a:ext cx="1516014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58609"/>
            <a:ext cx="3432993" cy="338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73034"/>
            <a:ext cx="1524000" cy="15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716" y="4692134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20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8134"/>
            <a:ext cx="3352800" cy="329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19316" y="6447881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60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667000" y="3914775"/>
            <a:ext cx="2152650" cy="2076450"/>
          </a:xfrm>
          <a:custGeom>
            <a:avLst/>
            <a:gdLst>
              <a:gd name="connsiteX0" fmla="*/ 1295400 w 2152650"/>
              <a:gd name="connsiteY0" fmla="*/ 57150 h 2076450"/>
              <a:gd name="connsiteX1" fmla="*/ 1543050 w 2152650"/>
              <a:gd name="connsiteY1" fmla="*/ 0 h 2076450"/>
              <a:gd name="connsiteX2" fmla="*/ 2152650 w 2152650"/>
              <a:gd name="connsiteY2" fmla="*/ 857250 h 2076450"/>
              <a:gd name="connsiteX3" fmla="*/ 923925 w 2152650"/>
              <a:gd name="connsiteY3" fmla="*/ 2076450 h 2076450"/>
              <a:gd name="connsiteX4" fmla="*/ 190500 w 2152650"/>
              <a:gd name="connsiteY4" fmla="*/ 1419225 h 2076450"/>
              <a:gd name="connsiteX5" fmla="*/ 0 w 2152650"/>
              <a:gd name="connsiteY5" fmla="*/ 323850 h 2076450"/>
              <a:gd name="connsiteX6" fmla="*/ 1295400 w 2152650"/>
              <a:gd name="connsiteY6" fmla="*/ 571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076450">
                <a:moveTo>
                  <a:pt x="1295400" y="57150"/>
                </a:moveTo>
                <a:lnTo>
                  <a:pt x="1543050" y="0"/>
                </a:lnTo>
                <a:lnTo>
                  <a:pt x="2152650" y="857250"/>
                </a:lnTo>
                <a:lnTo>
                  <a:pt x="923925" y="2076450"/>
                </a:lnTo>
                <a:lnTo>
                  <a:pt x="190500" y="1419225"/>
                </a:lnTo>
                <a:lnTo>
                  <a:pt x="0" y="323850"/>
                </a:lnTo>
                <a:lnTo>
                  <a:pt x="1295400" y="5715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8500" y="3352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298346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</a:t>
            </a:r>
            <a:r>
              <a:rPr lang="ja-JP" altLang="en-US" dirty="0" smtClean="0"/>
              <a:t>ぜここで、Ｔ字が選択された？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36625" y="4038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21975" y="3467100"/>
            <a:ext cx="3866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このカーネルが選択されていた。</a:t>
            </a:r>
            <a:endParaRPr lang="en-US" altLang="ja-JP" dirty="0" smtClean="0"/>
          </a:p>
          <a:p>
            <a:r>
              <a:rPr lang="ja-JP" altLang="en-US" dirty="0" smtClean="0"/>
              <a:t>でも、こ</a:t>
            </a:r>
            <a:r>
              <a:rPr lang="ja-JP" altLang="en-US" dirty="0"/>
              <a:t>れ</a:t>
            </a:r>
            <a:r>
              <a:rPr lang="ja-JP" altLang="en-US" dirty="0" smtClean="0"/>
              <a:t>は仕方がない。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これが選択されても、良い結果に</a:t>
            </a:r>
            <a:endParaRPr lang="en-US" altLang="ja-JP" dirty="0" smtClean="0"/>
          </a:p>
          <a:p>
            <a:r>
              <a:rPr lang="ja-JP" altLang="en-US" dirty="0"/>
              <a:t>なるような</a:t>
            </a:r>
            <a:r>
              <a:rPr lang="ja-JP" altLang="en-US" dirty="0" smtClean="0"/>
              <a:t>、何らかのアイデアが必要。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5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438565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左上の領域を広げて、カーネルを増やしてみよう。</a:t>
            </a:r>
            <a:endParaRPr lang="en-US" altLang="ja-JP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95764"/>
            <a:ext cx="4008154" cy="504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5165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結果は、良くなった。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54831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19200"/>
            <a:ext cx="5439946" cy="548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もっと広い領域だと</a:t>
            </a:r>
            <a:endParaRPr lang="en-US" altLang="ja-JP" sz="3200" dirty="0" smtClean="0"/>
          </a:p>
          <a:p>
            <a:r>
              <a:rPr lang="ja-JP" altLang="en-US" sz="3200" dirty="0" smtClean="0"/>
              <a:t>⇒　やはり、だいぶ良くなった。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が欲しいな。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いや、</a:t>
            </a:r>
            <a:r>
              <a:rPr lang="ja-JP" altLang="en-US" sz="3200" dirty="0"/>
              <a:t>もとの</a:t>
            </a:r>
            <a:r>
              <a:rPr lang="ja-JP" altLang="en-US" sz="3200" dirty="0" smtClean="0"/>
              <a:t>領域自体が、</a:t>
            </a:r>
            <a:r>
              <a:rPr lang="en-US" altLang="ja-JP" sz="3200" dirty="0" err="1" smtClean="0"/>
              <a:t>Bouldverd</a:t>
            </a:r>
            <a:r>
              <a:rPr lang="ja-JP" altLang="en-US" sz="3200" dirty="0" smtClean="0"/>
              <a:t>をまたぐ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べきではないのでは？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90825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1924050"/>
            <a:ext cx="4919663" cy="483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さて、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の生成はどうか？</a:t>
            </a:r>
            <a:endParaRPr lang="en-US" altLang="ja-JP" sz="3200" dirty="0" smtClean="0"/>
          </a:p>
          <a:p>
            <a:r>
              <a:rPr lang="ja-JP" altLang="en-US" sz="3200" dirty="0" smtClean="0"/>
              <a:t>⇒まず、サンプルの左上の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が邪魔だ。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⇒あと、やはり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を使用すべきだ。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40640"/>
            <a:ext cx="4038599" cy="463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1074808">
            <a:off x="-63378" y="2790334"/>
            <a:ext cx="4267200" cy="3889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371600"/>
            <a:ext cx="2139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別の領域でやってみる。</a:t>
            </a:r>
            <a:endParaRPr lang="en-US" altLang="ja-JP" sz="3200" dirty="0" smtClean="0"/>
          </a:p>
          <a:p>
            <a:r>
              <a:rPr lang="ja-JP" altLang="en-US" sz="3200" dirty="0" smtClean="0"/>
              <a:t>⇒  </a:t>
            </a:r>
            <a:r>
              <a:rPr lang="en-US" altLang="ja-JP" sz="3200" dirty="0" smtClean="0"/>
              <a:t>kde_feature_i.xml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1"/>
            <a:ext cx="296333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106" y="1447801"/>
            <a:ext cx="300789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742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070508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まあ</a:t>
            </a:r>
            <a:r>
              <a:rPr lang="ja-JP" altLang="en-US" sz="3200" dirty="0" smtClean="0"/>
              <a:t>まあの結果。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のアプローチをやるべきだ。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21018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ここで、ロンドンについても、実験。</a:t>
            </a:r>
            <a:endParaRPr lang="en-US" altLang="ja-JP" sz="3200" dirty="0" smtClean="0"/>
          </a:p>
          <a:p>
            <a:r>
              <a:rPr lang="ja-JP" altLang="en-US" sz="3200" dirty="0" smtClean="0"/>
              <a:t>⇒ </a:t>
            </a:r>
            <a:r>
              <a:rPr lang="en-US" altLang="ja-JP" sz="3200" dirty="0" smtClean="0"/>
              <a:t>kde_feature_london.xml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200400" cy="233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48670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1" y="3581400"/>
            <a:ext cx="437285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21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267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結</a:t>
            </a:r>
            <a:r>
              <a:rPr lang="ja-JP" altLang="en-US" sz="3200" dirty="0" smtClean="0"/>
              <a:t>果</a:t>
            </a:r>
            <a:r>
              <a:rPr lang="ja-JP" altLang="en-US" sz="3200" dirty="0"/>
              <a:t>は</a:t>
            </a:r>
            <a:r>
              <a:rPr lang="ja-JP" altLang="en-US" sz="3200" dirty="0" smtClean="0"/>
              <a:t>、ぼろぼろ。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と同様に扱うべきでは？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351079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と同様に扱</a:t>
            </a:r>
            <a:r>
              <a:rPr lang="ja-JP" altLang="en-US" sz="3200" dirty="0"/>
              <a:t>ってみた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kde_feature_london2.xml</a:t>
            </a:r>
          </a:p>
          <a:p>
            <a:r>
              <a:rPr lang="ja-JP" altLang="en-US" sz="3200" dirty="0" smtClean="0"/>
              <a:t>⇒　まあまあの結果。</a:t>
            </a:r>
            <a:endParaRPr lang="en-US" altLang="ja-JP" sz="32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8294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3276600" y="2838450"/>
            <a:ext cx="3962400" cy="2971800"/>
          </a:xfrm>
          <a:custGeom>
            <a:avLst/>
            <a:gdLst>
              <a:gd name="connsiteX0" fmla="*/ 0 w 3962400"/>
              <a:gd name="connsiteY0" fmla="*/ 0 h 2971800"/>
              <a:gd name="connsiteX1" fmla="*/ 3962400 w 3962400"/>
              <a:gd name="connsiteY1" fmla="*/ 552450 h 2971800"/>
              <a:gd name="connsiteX2" fmla="*/ 3038475 w 3962400"/>
              <a:gd name="connsiteY2" fmla="*/ 2971800 h 2971800"/>
              <a:gd name="connsiteX3" fmla="*/ 47625 w 3962400"/>
              <a:gd name="connsiteY3" fmla="*/ 2390775 h 2971800"/>
              <a:gd name="connsiteX4" fmla="*/ 95250 w 3962400"/>
              <a:gd name="connsiteY4" fmla="*/ 1905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2971800">
                <a:moveTo>
                  <a:pt x="0" y="0"/>
                </a:moveTo>
                <a:lnTo>
                  <a:pt x="3962400" y="552450"/>
                </a:lnTo>
                <a:lnTo>
                  <a:pt x="3038475" y="2971800"/>
                </a:lnTo>
                <a:lnTo>
                  <a:pt x="47625" y="2390775"/>
                </a:lnTo>
                <a:lnTo>
                  <a:pt x="95250" y="1905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9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2100"/>
            <a:ext cx="2139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サンフランシスコも、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に追加。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kde_feature_sanfrancisco.xml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1571625"/>
            <a:ext cx="5447307" cy="513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39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 smtClean="0"/>
              <a:t>Brazilia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に追加。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kde_feature_brazilia.xml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262582"/>
            <a:ext cx="6005513" cy="556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918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00" y="699543"/>
            <a:ext cx="2933700" cy="270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隣接頂点との共起性の考慮が絶対必要だ。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結果は、うーん、あまり変わらない感じ。。。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16713"/>
            <a:ext cx="3052869" cy="315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71526" y="3416713"/>
            <a:ext cx="300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kde_feature_sanfrancisco.xml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3325" y="2971800"/>
            <a:ext cx="24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kde_feature_brazilia.xml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82109"/>
            <a:ext cx="3047999" cy="278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050" y="3407188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kde_feature_london.xml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7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サンフランシスコのデバッグ：</a:t>
            </a:r>
            <a:endParaRPr lang="en-US" altLang="ja-JP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62025"/>
            <a:ext cx="147356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620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410" y="240768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240768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2500"/>
            <a:ext cx="147918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64852" y="2409825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52500"/>
            <a:ext cx="147078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88852" y="2411968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5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175112"/>
            <a:ext cx="2971801" cy="36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96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438775" cy="49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左</a:t>
            </a:r>
            <a:r>
              <a:rPr lang="ja-JP" altLang="en-US" sz="3200" dirty="0" smtClean="0"/>
              <a:t>下部の繰り返しの原因は、共起性によるもの。</a:t>
            </a:r>
            <a:endParaRPr lang="en-US" altLang="ja-JP" sz="3200" dirty="0" smtClean="0"/>
          </a:p>
          <a:p>
            <a:r>
              <a:rPr lang="ja-JP" altLang="en-US" sz="3200" dirty="0"/>
              <a:t>もと</a:t>
            </a:r>
            <a:r>
              <a:rPr lang="ja-JP" altLang="en-US" sz="3200" dirty="0" smtClean="0"/>
              <a:t>のエリアの一番端のカーネルは、繰り返し使用されてしまう可能性があり、結果として、繰り返しパターンが発生してしまう。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2379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81" y="0"/>
            <a:ext cx="79170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146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3880357" cy="365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4" y="1371600"/>
            <a:ext cx="52292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その名の通り、近隣頂点と同じカーネルを使わないという制約を設けてみよう。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そのために、各カーネルに</a:t>
            </a:r>
            <a:r>
              <a:rPr lang="en-US" altLang="ja-JP" sz="3200" dirty="0" smtClean="0"/>
              <a:t>id</a:t>
            </a:r>
            <a:r>
              <a:rPr lang="ja-JP" altLang="en-US" sz="3200" dirty="0" smtClean="0"/>
              <a:t>を付与。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</a:t>
            </a:r>
            <a:r>
              <a:rPr lang="en-US" altLang="ja-JP" sz="3200" dirty="0" smtClean="0"/>
              <a:t>kde_feature_sanfrancisco2.xml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429000" y="3886200"/>
            <a:ext cx="152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5105400"/>
            <a:ext cx="762001" cy="1447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2913" y="6553200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繰り返しはなくなったが、、、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84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他のマップも同様に：</a:t>
            </a:r>
            <a:endParaRPr lang="en-US" altLang="ja-JP" sz="3200" dirty="0" smtClean="0"/>
          </a:p>
          <a:p>
            <a:r>
              <a:rPr lang="en-US" altLang="ja-JP" sz="3200" dirty="0" smtClean="0"/>
              <a:t>kde_feature_brazilia2.xml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73075"/>
            <a:ext cx="4314898" cy="399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219200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76600" y="3886200"/>
            <a:ext cx="152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286000"/>
            <a:ext cx="762001" cy="426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6553200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なぜ</a:t>
            </a:r>
            <a:r>
              <a:rPr lang="ja-JP" altLang="en-US" dirty="0" smtClean="0"/>
              <a:t>、この部分に道路網ができたのか？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731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他のマップも同様に：</a:t>
            </a:r>
            <a:endParaRPr lang="en-US" altLang="ja-JP" sz="3200" dirty="0" smtClean="0"/>
          </a:p>
          <a:p>
            <a:r>
              <a:rPr lang="en-US" altLang="ja-JP" sz="3200" dirty="0" smtClean="0"/>
              <a:t>kde_feature_london3.xml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38400"/>
            <a:ext cx="5334000" cy="337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267200" y="3886200"/>
            <a:ext cx="152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49314"/>
            <a:ext cx="4518018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16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1776702"/>
            <a:ext cx="4968827" cy="501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近</a:t>
            </a:r>
            <a:r>
              <a:rPr lang="ja-JP" altLang="en-US" sz="3200" dirty="0" smtClean="0"/>
              <a:t>隣頂点のカーネルを使用しないための、</a:t>
            </a:r>
            <a:endParaRPr lang="en-US" altLang="ja-JP" sz="3200" dirty="0" smtClean="0"/>
          </a:p>
          <a:p>
            <a:r>
              <a:rPr lang="ja-JP" altLang="en-US" sz="3200" dirty="0"/>
              <a:t>近</a:t>
            </a:r>
            <a:r>
              <a:rPr lang="ja-JP" altLang="en-US" sz="3200" dirty="0" smtClean="0"/>
              <a:t>隣のしきい値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  <a:p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：　</a:t>
            </a:r>
            <a:r>
              <a:rPr lang="en-US" altLang="ja-JP" sz="3200" dirty="0" smtClean="0"/>
              <a:t>500m </a:t>
            </a:r>
            <a:r>
              <a:rPr lang="ja-JP" altLang="en-US" sz="3200" dirty="0" smtClean="0"/>
              <a:t>⇒ </a:t>
            </a:r>
            <a:r>
              <a:rPr lang="en-US" altLang="ja-JP" sz="3200" dirty="0" smtClean="0"/>
              <a:t>300m </a:t>
            </a:r>
            <a:r>
              <a:rPr lang="ja-JP" altLang="en-US" sz="3200" dirty="0" smtClean="0"/>
              <a:t>に減らした。</a:t>
            </a:r>
            <a:endParaRPr lang="en-US" altLang="ja-JP" sz="3200" dirty="0" smtClean="0"/>
          </a:p>
          <a:p>
            <a:r>
              <a:rPr lang="en-US" altLang="ja-JP" sz="3200" dirty="0" err="1" smtClean="0"/>
              <a:t>Streeet</a:t>
            </a:r>
            <a:r>
              <a:rPr lang="ja-JP" altLang="en-US" sz="3200" dirty="0" smtClean="0"/>
              <a:t>：　</a:t>
            </a:r>
            <a:r>
              <a:rPr lang="en-US" altLang="ja-JP" sz="3200" dirty="0" smtClean="0"/>
              <a:t>500m </a:t>
            </a:r>
            <a:r>
              <a:rPr lang="ja-JP" altLang="en-US" sz="3200" dirty="0" smtClean="0"/>
              <a:t>⇒ 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に減らした。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Local Street</a:t>
            </a:r>
            <a:r>
              <a:rPr lang="ja-JP" altLang="en-US" sz="3200" dirty="0" smtClean="0"/>
              <a:t>について、まだデバッグが必要。</a:t>
            </a:r>
            <a:endParaRPr lang="en-US" altLang="ja-JP" sz="32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2139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21084371">
            <a:off x="4267200" y="2897754"/>
            <a:ext cx="3048000" cy="2286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1" y="3168134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特に、これを何とかしたい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94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1710"/>
            <a:ext cx="4518018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33600"/>
            <a:ext cx="4672013" cy="464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191000" y="3886200"/>
            <a:ext cx="152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" y="-131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London</a:t>
            </a:r>
            <a:r>
              <a:rPr lang="ja-JP" altLang="en-US" sz="3200" dirty="0" smtClean="0"/>
              <a:t>についても同様に：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2835267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とりあえず、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にぶつかった際に、</a:t>
            </a:r>
            <a:endParaRPr lang="en-US" altLang="ja-JP" sz="3200" dirty="0" smtClean="0"/>
          </a:p>
          <a:p>
            <a:r>
              <a:rPr lang="ja-JP" altLang="en-US" sz="3200" dirty="0"/>
              <a:t>シー</a:t>
            </a:r>
            <a:r>
              <a:rPr lang="ja-JP" altLang="en-US" sz="3200" dirty="0" smtClean="0"/>
              <a:t>ドにするというのを止めた。</a:t>
            </a:r>
            <a:endParaRPr lang="en-US" altLang="ja-JP" sz="3200" dirty="0"/>
          </a:p>
          <a:p>
            <a:r>
              <a:rPr lang="ja-JP" altLang="en-US" sz="3200" dirty="0" smtClean="0"/>
              <a:t>⇒　どんな道路でも、成長時に他の道路とぶつかった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際は、シードとしない。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（もし、サンプルの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を適切に利用するような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アルゴリズムであれば、シードとしなくても、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</a:t>
            </a:r>
            <a:r>
              <a:rPr lang="en-US" altLang="ja-JP" sz="3200" dirty="0" smtClean="0"/>
              <a:t>Case</a:t>
            </a:r>
            <a:r>
              <a:rPr lang="ja-JP" altLang="en-US" sz="3200" dirty="0" smtClean="0"/>
              <a:t>５でも、きれいな交差点になるはず。）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47296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類似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に基づいた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114366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道路網生成ロジック：</a:t>
            </a:r>
            <a:endParaRPr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 smtClean="0"/>
                  <a:t>If </a:t>
                </a:r>
                <a:r>
                  <a:rPr lang="en-US" altLang="ja-JP" sz="1050" dirty="0" err="1" smtClean="0"/>
                  <a:t>deadend</a:t>
                </a:r>
                <a:r>
                  <a:rPr lang="ja-JP" altLang="en-US" sz="1050" dirty="0" smtClean="0"/>
                  <a:t>フラグがついてない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while </a:t>
                </a:r>
                <a:r>
                  <a:rPr lang="ja-JP" altLang="en-US" sz="1050" dirty="0" smtClean="0"/>
                  <a:t>カーネルのエッジの終点に未到達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</a:t>
                </a:r>
                <a:r>
                  <a:rPr lang="ja-JP" altLang="en-US" sz="1050" dirty="0" smtClean="0"/>
                  <a:t>１ステップ先へ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</a:t>
                </a:r>
                <a:endParaRPr lang="en-US" altLang="ja-JP" sz="1050" dirty="0" smtClean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他のエッジと交差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自分自身との交差なら、</a:t>
                </a:r>
                <a:r>
                  <a:rPr lang="en-US" altLang="ja-JP" sz="1050" dirty="0" smtClean="0"/>
                  <a:t>return                                        // </a:t>
                </a:r>
                <a:r>
                  <a:rPr lang="ja-JP" altLang="en-US" sz="1050" dirty="0" smtClean="0"/>
                  <a:t>ケース</a:t>
                </a:r>
                <a:r>
                  <a:rPr lang="ja-JP" altLang="en-US" sz="1050" dirty="0"/>
                  <a:t>２</a:t>
                </a:r>
                <a:r>
                  <a:rPr lang="ja-JP" altLang="en-US" sz="1050" dirty="0" smtClean="0"/>
                  <a:t>参照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:r>
                  <a:rPr lang="ja-JP" altLang="en-US" sz="1050" dirty="0" smtClean="0"/>
                  <a:t>他のエッジとの交差点を計算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sz="1050" dirty="0" smtClean="0"/>
                  <a:t>　　　　　　　　　　　　　　　　　　　　　　　　　　　　 </a:t>
                </a:r>
                <a:r>
                  <a:rPr lang="en-US" altLang="ja-JP" sz="1050" dirty="0" smtClean="0"/>
                  <a:t>// </a:t>
                </a:r>
                <a:r>
                  <a:rPr lang="ja-JP" altLang="en-US" sz="1050" dirty="0" smtClean="0"/>
                  <a:t>ここでは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を更新するだけで、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させない。後で、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するから。</a:t>
                </a:r>
                <a:endParaRPr lang="en-US" sz="1050" dirty="0" smtClean="0"/>
              </a:p>
              <a:p>
                <a:endParaRPr lang="en-US" sz="1050" dirty="0"/>
              </a:p>
              <a:p>
                <a:r>
                  <a:rPr lang="en-US" sz="1050" dirty="0" smtClean="0"/>
                  <a:t>    if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が領域の外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 smtClean="0"/>
                  <a:t>領域の境界との交差点を計算</a:t>
                </a:r>
                <a:r>
                  <a:rPr lang="ja-JP" altLang="en-US" sz="1050" dirty="0"/>
                  <a:t>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altLang="ja-JP" sz="105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en-US" sz="1050" dirty="0" err="1" smtClean="0"/>
                  <a:t>toBeSelected</a:t>
                </a:r>
                <a:r>
                  <a:rPr lang="en-US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outside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  <a:endParaRPr lang="en-US" sz="1050" dirty="0" smtClean="0"/>
              </a:p>
              <a:p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If </a:t>
                </a:r>
                <a:r>
                  <a:rPr lang="ja-JP" altLang="en-US" sz="1050" dirty="0" smtClean="0"/>
                  <a:t>近くに頂点がある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/>
                  <a:t>近く</a:t>
                </a:r>
                <a:r>
                  <a:rPr lang="ja-JP" altLang="en-US" sz="1050" dirty="0" smtClean="0"/>
                  <a:t>の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を求める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altLang="ja-JP" sz="1050" dirty="0" smtClean="0"/>
                  <a:t>    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近くにエッジがある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エッジを、スナップ箇所で分割</a:t>
                </a:r>
                <a:r>
                  <a:rPr lang="ja-JP" altLang="en-US" sz="1050" dirty="0"/>
                  <a:t>し</a:t>
                </a:r>
                <a:r>
                  <a:rPr lang="ja-JP" altLang="en-US" sz="1050" dirty="0" smtClean="0"/>
                  <a:t>、分割した箇所に、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sz="1050" dirty="0" smtClean="0"/>
                  <a:t>        </a:t>
                </a:r>
                <a:r>
                  <a:rPr lang="en-US" sz="1050" dirty="0"/>
                  <a:t>if </a:t>
                </a:r>
                <a:r>
                  <a:rPr lang="ja-JP" altLang="en-US" sz="1050" dirty="0"/>
                  <a:t>交差相手のエッジが、同じタイプの</a:t>
                </a:r>
                <a:r>
                  <a:rPr lang="en-US" altLang="ja-JP" sz="1050" dirty="0" err="1"/>
                  <a:t>roadType</a:t>
                </a:r>
                <a:endParaRPr lang="en-US" sz="1050" dirty="0"/>
              </a:p>
              <a:p>
                <a:r>
                  <a:rPr lang="en-US" sz="1050" dirty="0"/>
                  <a:t>            </a:t>
                </a:r>
                <a:r>
                  <a:rPr lang="en-US" sz="1050" dirty="0" err="1"/>
                  <a:t>toBeSeed</a:t>
                </a:r>
                <a:r>
                  <a:rPr lang="en-US" sz="1050" dirty="0"/>
                  <a:t> </a:t>
                </a:r>
                <a:r>
                  <a:rPr lang="ja-JP" altLang="en-US" sz="1050" dirty="0"/>
                  <a:t>← </a:t>
                </a:r>
                <a:r>
                  <a:rPr lang="en-US" altLang="ja-JP" sz="1050" dirty="0"/>
                  <a:t>false                                                            // street</a:t>
                </a:r>
                <a:r>
                  <a:rPr lang="ja-JP" altLang="en-US" sz="1050" dirty="0"/>
                  <a:t>が</a:t>
                </a:r>
                <a:r>
                  <a:rPr lang="en-US" altLang="ja-JP" sz="1050" dirty="0"/>
                  <a:t>avenue</a:t>
                </a:r>
                <a:r>
                  <a:rPr lang="ja-JP" altLang="en-US" sz="1050" dirty="0"/>
                  <a:t>に</a:t>
                </a:r>
                <a:r>
                  <a:rPr lang="en-US" altLang="ja-JP" sz="1050" dirty="0"/>
                  <a:t>snap</a:t>
                </a:r>
                <a:r>
                  <a:rPr lang="ja-JP" altLang="en-US" sz="1050" dirty="0"/>
                  <a:t>された場合は、</a:t>
                </a:r>
                <a:r>
                  <a:rPr lang="en-US" altLang="ja-JP" sz="1050" dirty="0"/>
                  <a:t>seed</a:t>
                </a:r>
                <a:r>
                  <a:rPr lang="ja-JP" altLang="en-US" sz="1050" dirty="0"/>
                  <a:t>に追加する。（ケース５参照）</a:t>
                </a:r>
                <a:r>
                  <a:rPr lang="en-US" altLang="ja-JP" sz="1050" dirty="0" smtClean="0"/>
                  <a:t> </a:t>
                </a:r>
              </a:p>
              <a:p>
                <a:r>
                  <a:rPr lang="en-US" altLang="ja-JP" sz="1050" dirty="0" smtClean="0"/>
                  <a:t> 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outside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r>
                  <a:rPr lang="en-US" altLang="ja-JP" sz="1050" dirty="0" smtClean="0"/>
                  <a:t>end while</a:t>
                </a:r>
              </a:p>
              <a:p>
                <a:endParaRPr lang="en-US" altLang="ja-JP" sz="1050" dirty="0" smtClean="0"/>
              </a:p>
              <a:p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の位置に、新しい頂点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ja-JP" altLang="en-US" sz="1050" dirty="0"/>
                  <a:t>開始頂</a:t>
                </a:r>
                <a:r>
                  <a:rPr lang="ja-JP" altLang="en-US" sz="1050" dirty="0" smtClean="0"/>
                  <a:t>点</a:t>
                </a:r>
                <a:r>
                  <a:rPr lang="ja-JP" altLang="en-US" sz="1050" dirty="0"/>
                  <a:t>と</a:t>
                </a:r>
                <a:r>
                  <a:rPr lang="ja-JP" altLang="en-US" sz="1050" dirty="0" smtClean="0"/>
                  <a:t>の間にエッジ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if snapped</a:t>
                </a:r>
              </a:p>
              <a:p>
                <a:r>
                  <a:rPr lang="en-US" altLang="ja-JP" sz="10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にスナップさせる</a:t>
                </a:r>
                <a:endParaRPr lang="en-US" altLang="ja-JP" sz="1050" dirty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If  </a:t>
                </a:r>
                <a:r>
                  <a:rPr lang="en-US" altLang="ja-JP" sz="1050" dirty="0" err="1" smtClean="0"/>
                  <a:t>toBeSeed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seed</a:t>
                </a:r>
                <a:r>
                  <a:rPr lang="ja-JP" altLang="en-US" sz="1050" dirty="0" smtClean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626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8651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５</a:t>
            </a:r>
            <a:r>
              <a:rPr lang="ja-JP" altLang="en-US" sz="3200" dirty="0" smtClean="0"/>
              <a:t>）　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エッジに</a:t>
            </a:r>
            <a:r>
              <a:rPr lang="ja-JP" altLang="en-US" sz="3200" dirty="0"/>
              <a:t>スナッ</a:t>
            </a:r>
            <a:r>
              <a:rPr lang="ja-JP" altLang="en-US" sz="3200" dirty="0" smtClean="0"/>
              <a:t>プ</a:t>
            </a:r>
            <a:r>
              <a:rPr lang="ja-JP" altLang="en-US" sz="3200" dirty="0"/>
              <a:t>し</a:t>
            </a:r>
            <a:r>
              <a:rPr lang="ja-JP" altLang="en-US" sz="3200" dirty="0" smtClean="0"/>
              <a:t>た場合は、</a:t>
            </a:r>
            <a:endParaRPr lang="en-US" altLang="ja-JP" sz="3200" dirty="0" smtClean="0"/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    </a:t>
            </a:r>
            <a:r>
              <a:rPr lang="ja-JP" altLang="en-US" sz="3200" dirty="0" smtClean="0"/>
              <a:t>シードとする</a:t>
            </a:r>
            <a:endParaRPr lang="en-US" altLang="ja-JP" sz="32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00350" y="23390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425353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750" y="234315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05450" y="4276725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2800" y="2366342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421005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427258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0" y="5029200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自</a:t>
            </a:r>
            <a:r>
              <a:rPr lang="ja-JP" altLang="en-US" sz="2000" dirty="0" smtClean="0"/>
              <a:t>然な交差点になるはず。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524000" y="838200"/>
            <a:ext cx="5715000" cy="5105400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828800" y="990600"/>
            <a:ext cx="5638800" cy="5334000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5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1990</Words>
  <Application>Microsoft Office PowerPoint</Application>
  <PresentationFormat>On-screen Show (4:3)</PresentationFormat>
  <Paragraphs>325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319</cp:revision>
  <cp:lastPrinted>2014-02-21T20:12:44Z</cp:lastPrinted>
  <dcterms:created xsi:type="dcterms:W3CDTF">2014-02-17T16:06:50Z</dcterms:created>
  <dcterms:modified xsi:type="dcterms:W3CDTF">2014-02-21T20:53:31Z</dcterms:modified>
</cp:coreProperties>
</file>