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3/3/2014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53945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現状の実装での結果をまとめておく。</a:t>
            </a:r>
            <a:endParaRPr lang="en-US" altLang="ja-JP" sz="1400" dirty="0" smtClean="0"/>
          </a:p>
          <a:p>
            <a:endParaRPr lang="en-US" sz="1400" dirty="0"/>
          </a:p>
          <a:p>
            <a:r>
              <a:rPr lang="ja-JP" altLang="en-US" sz="1400" dirty="0" smtClean="0"/>
              <a:t>現状の実装のロジックは、以下の通り。</a:t>
            </a:r>
            <a:endParaRPr lang="en-US" altLang="ja-JP" sz="1400" dirty="0" smtClean="0"/>
          </a:p>
          <a:p>
            <a:r>
              <a:rPr lang="ja-JP" altLang="en-US" sz="1400" dirty="0" smtClean="0"/>
              <a:t>＜特徴量の抽出＞</a:t>
            </a:r>
            <a:endParaRPr lang="en-US" altLang="ja-JP" sz="1400" dirty="0" smtClean="0"/>
          </a:p>
          <a:p>
            <a:r>
              <a:rPr lang="ja-JP" altLang="en-US" sz="1400" dirty="0" smtClean="0"/>
              <a:t>１．まず、道路網から、関係の無いタイプのエッジを全て削除</a:t>
            </a:r>
            <a:r>
              <a:rPr lang="ja-JP" altLang="en-US" sz="1400" dirty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２．</a:t>
            </a:r>
            <a:r>
              <a:rPr lang="en-US" altLang="ja-JP" sz="1400" dirty="0" smtClean="0"/>
              <a:t>Degree=2</a:t>
            </a:r>
            <a:r>
              <a:rPr lang="ja-JP" altLang="en-US" sz="1400" dirty="0" smtClean="0"/>
              <a:t>となった頂点を全て削除</a:t>
            </a:r>
            <a:r>
              <a:rPr lang="ja-JP" altLang="en-US" sz="1400" dirty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３．</a:t>
            </a:r>
            <a:r>
              <a:rPr lang="en-US" altLang="ja-JP" sz="1400" dirty="0" smtClean="0"/>
              <a:t>Degree=0</a:t>
            </a:r>
            <a:r>
              <a:rPr lang="ja-JP" altLang="en-US" sz="1400" dirty="0" smtClean="0"/>
              <a:t>となった頂点を全て削除。</a:t>
            </a:r>
            <a:endParaRPr lang="en-US" altLang="ja-JP" sz="1400" dirty="0" smtClean="0"/>
          </a:p>
          <a:p>
            <a:r>
              <a:rPr lang="ja-JP" altLang="en-US" sz="1400" dirty="0"/>
              <a:t>４</a:t>
            </a:r>
            <a:r>
              <a:rPr lang="ja-JP" altLang="en-US" sz="1400" dirty="0" smtClean="0"/>
              <a:t>．</a:t>
            </a:r>
            <a:r>
              <a:rPr lang="ja-JP" altLang="en-US" sz="1400" dirty="0"/>
              <a:t>選択し</a:t>
            </a:r>
            <a:r>
              <a:rPr lang="ja-JP" altLang="en-US" sz="1400" dirty="0" smtClean="0"/>
              <a:t>た</a:t>
            </a:r>
            <a:r>
              <a:rPr lang="ja-JP" altLang="en-US" sz="1400" dirty="0"/>
              <a:t>エリ</a:t>
            </a:r>
            <a:r>
              <a:rPr lang="ja-JP" altLang="en-US" sz="1400" dirty="0" smtClean="0"/>
              <a:t>アについて、全ての交差点について、以下の特徴量を抽出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r>
              <a:rPr lang="ja-JP" altLang="en-US" sz="1400" dirty="0" smtClean="0"/>
              <a:t>　　</a:t>
            </a:r>
            <a:r>
              <a:rPr lang="ja-JP" altLang="en-US" sz="1400" dirty="0"/>
              <a:t>「交差点の座標」、「そこから出るエッジのジオミトリ」、「最短エッジの長さ（テリトリー</a:t>
            </a:r>
            <a:r>
              <a:rPr lang="ja-JP" altLang="en-US" sz="1400" dirty="0" smtClean="0"/>
              <a:t>）」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＜道路の生成＞</a:t>
            </a:r>
            <a:endParaRPr lang="en-US" altLang="ja-JP" sz="1400" dirty="0" smtClean="0"/>
          </a:p>
          <a:p>
            <a:r>
              <a:rPr lang="ja-JP" altLang="en-US" sz="1400" dirty="0" smtClean="0"/>
              <a:t>１．最初のシードは、ターゲット領域の中心に最も近い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の座標を、ターゲット領域に射影した座標を使用。</a:t>
            </a:r>
            <a:endParaRPr lang="en-US" altLang="ja-JP" sz="1400" dirty="0" smtClean="0"/>
          </a:p>
          <a:p>
            <a:r>
              <a:rPr lang="ja-JP" altLang="en-US" sz="1400" dirty="0"/>
              <a:t>２</a:t>
            </a:r>
            <a:r>
              <a:rPr lang="ja-JP" altLang="en-US" sz="1400" dirty="0" smtClean="0"/>
              <a:t>．以下、各シードを使って、</a:t>
            </a:r>
            <a:r>
              <a:rPr lang="en-US" altLang="ja-JP" sz="1400" dirty="0" smtClean="0"/>
              <a:t>Breadth First</a:t>
            </a:r>
            <a:r>
              <a:rPr lang="ja-JP" altLang="en-US" sz="1400" dirty="0" smtClean="0"/>
              <a:t>アプローチで、道路を生成していく</a:t>
            </a:r>
            <a:r>
              <a:rPr lang="en-US" altLang="ja-JP" sz="1400" dirty="0" smtClean="0"/>
              <a:t>.</a:t>
            </a:r>
          </a:p>
          <a:p>
            <a:r>
              <a:rPr lang="ja-JP" altLang="en-US" sz="1400" dirty="0"/>
              <a:t>３</a:t>
            </a:r>
            <a:r>
              <a:rPr lang="ja-JP" altLang="en-US" sz="1400" dirty="0" smtClean="0"/>
              <a:t>．以下のしきい値に基づいて、近接頂点、または、エッジに</a:t>
            </a:r>
            <a:r>
              <a:rPr lang="en-US" altLang="ja-JP" sz="1400" dirty="0" smtClean="0"/>
              <a:t>Snap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a) </a:t>
            </a:r>
            <a:r>
              <a:rPr lang="ja-JP" altLang="en-US" sz="1400" dirty="0" smtClean="0"/>
              <a:t>エッジ終端に達していない場合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　　　それまでのエッジの長さの</a:t>
            </a:r>
            <a:r>
              <a:rPr lang="en-US" altLang="ja-JP" sz="1400" dirty="0" smtClean="0"/>
              <a:t>1/4</a:t>
            </a:r>
            <a:r>
              <a:rPr lang="ja-JP" altLang="en-US" sz="1400" dirty="0" smtClean="0"/>
              <a:t>、または、</a:t>
            </a:r>
            <a:r>
              <a:rPr lang="en-US" altLang="ja-JP" sz="1400" dirty="0" smtClean="0"/>
              <a:t>10m</a:t>
            </a:r>
            <a:r>
              <a:rPr lang="ja-JP" altLang="en-US" sz="1400" dirty="0" smtClean="0"/>
              <a:t>のうち、小さい方の値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b) </a:t>
            </a:r>
            <a:r>
              <a:rPr lang="ja-JP" altLang="en-US" sz="1400" dirty="0" smtClean="0"/>
              <a:t>エッジの終端に達した場合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それまでのエッジの長さの</a:t>
            </a:r>
            <a:r>
              <a:rPr lang="en-US" altLang="ja-JP" sz="1400" dirty="0" smtClean="0"/>
              <a:t>1/2</a:t>
            </a:r>
            <a:r>
              <a:rPr lang="ja-JP" altLang="en-US" sz="1400" dirty="0" smtClean="0"/>
              <a:t>、または、</a:t>
            </a:r>
            <a:r>
              <a:rPr lang="en-US" altLang="ja-JP" sz="1400" dirty="0" smtClean="0"/>
              <a:t>40m</a:t>
            </a:r>
            <a:r>
              <a:rPr lang="ja-JP" altLang="en-US" sz="1400" dirty="0" smtClean="0"/>
              <a:t>のうち、小さい方の値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※</a:t>
            </a:r>
            <a:r>
              <a:rPr lang="ja-JP" altLang="en-US" sz="1400" dirty="0" smtClean="0"/>
              <a:t>　あまりスナップしないよう、しきい値は小さ目にした。</a:t>
            </a:r>
            <a:endParaRPr lang="en-US" altLang="ja-JP" sz="1400" dirty="0" smtClean="0"/>
          </a:p>
          <a:p>
            <a:r>
              <a:rPr lang="ja-JP" altLang="en-US" sz="1400" dirty="0"/>
              <a:t>４</a:t>
            </a:r>
            <a:r>
              <a:rPr lang="ja-JP" altLang="en-US" sz="1400" dirty="0" smtClean="0"/>
              <a:t>．エッジの終端が、他の頂点のテリトリー内なら、そのエッジ生成を</a:t>
            </a:r>
            <a:r>
              <a:rPr lang="en-US" altLang="ja-JP" sz="1400" dirty="0" smtClean="0"/>
              <a:t>Reject</a:t>
            </a:r>
          </a:p>
          <a:p>
            <a:r>
              <a:rPr lang="ja-JP" altLang="en-US" sz="1400" dirty="0"/>
              <a:t>５</a:t>
            </a:r>
            <a:r>
              <a:rPr lang="ja-JP" altLang="en-US" sz="1400" dirty="0" smtClean="0"/>
              <a:t>．エッジが交差もスナップも</a:t>
            </a:r>
            <a:r>
              <a:rPr lang="en-US" altLang="ja-JP" sz="1400" dirty="0" smtClean="0"/>
              <a:t>Outside</a:t>
            </a:r>
            <a:r>
              <a:rPr lang="ja-JP" altLang="en-US" sz="1400" dirty="0"/>
              <a:t>に</a:t>
            </a:r>
            <a:r>
              <a:rPr lang="ja-JP" altLang="en-US" sz="1400" dirty="0" smtClean="0"/>
              <a:t>もならなければ、新規頂点を生成し、新たなシードとして追加する。 </a:t>
            </a:r>
            <a:endParaRPr lang="en-US" altLang="ja-JP" sz="1400" dirty="0" smtClean="0"/>
          </a:p>
          <a:p>
            <a:r>
              <a:rPr lang="ja-JP" altLang="en-US" sz="1400" dirty="0" smtClean="0"/>
              <a:t>６．</a:t>
            </a:r>
            <a:r>
              <a:rPr lang="en-US" altLang="ja-JP" sz="1400" dirty="0" smtClean="0"/>
              <a:t>Similarity</a:t>
            </a:r>
            <a:r>
              <a:rPr lang="ja-JP" altLang="en-US" sz="1400" dirty="0" smtClean="0"/>
              <a:t>メトリックは、以下の計算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エッジ非類似度の合計（ベクトルの誤差の合計）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ロケーションの非類似度の合計（ロケーションは、</a:t>
            </a:r>
            <a:r>
              <a:rPr lang="en-US" altLang="ja-JP" sz="1400" dirty="0" smtClean="0"/>
              <a:t>Modulo</a:t>
            </a:r>
            <a:r>
              <a:rPr lang="ja-JP" altLang="en-US" sz="1400" dirty="0" smtClean="0"/>
              <a:t>を使用）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9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7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5238"/>
            <a:ext cx="6073790" cy="60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" y="5488"/>
            <a:ext cx="351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2. San </a:t>
            </a:r>
            <a:r>
              <a:rPr lang="en-US" sz="2000" dirty="0" smtClean="0"/>
              <a:t>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0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30028"/>
            <a:ext cx="6110287" cy="612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4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gnishida</dc:creator>
  <cp:lastModifiedBy>gnishida</cp:lastModifiedBy>
  <cp:revision>17</cp:revision>
  <dcterms:created xsi:type="dcterms:W3CDTF">2006-08-16T00:00:00Z</dcterms:created>
  <dcterms:modified xsi:type="dcterms:W3CDTF">2014-03-03T23:08:08Z</dcterms:modified>
</cp:coreProperties>
</file>