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6011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変更</a:t>
            </a:r>
            <a:r>
              <a:rPr lang="ja-JP" altLang="en-US" sz="1400" dirty="0" smtClean="0"/>
              <a:t>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１．まず、道路網に、重複道路が非常に多い。だいぶ削除したが、まだ残っている可能性あり。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⇒ </a:t>
            </a:r>
            <a:r>
              <a:rPr lang="en-US" altLang="ja-JP" sz="1400" dirty="0" err="1" smtClean="0"/>
              <a:t>RoadPreprocessor</a:t>
            </a:r>
            <a:r>
              <a:rPr lang="ja-JP" altLang="en-US" sz="1400" dirty="0" smtClean="0"/>
              <a:t>で、全く同じ座標の頂点間で、全く同じジオメトリのエッジが複数ある場合は、削除したい。</a:t>
            </a:r>
            <a:endParaRPr lang="en-US" altLang="ja-JP" sz="1400" dirty="0" smtClean="0"/>
          </a:p>
          <a:p>
            <a:r>
              <a:rPr lang="ja-JP" altLang="en-US" sz="1400" dirty="0"/>
              <a:t>２</a:t>
            </a:r>
            <a:r>
              <a:rPr lang="ja-JP" altLang="en-US" sz="1400" dirty="0" smtClean="0"/>
              <a:t>．複数シードによる</a:t>
            </a:r>
            <a:r>
              <a:rPr lang="en-US" altLang="ja-JP" sz="1400" dirty="0" smtClean="0"/>
              <a:t>Repeat</a:t>
            </a:r>
            <a:r>
              <a:rPr lang="ja-JP" altLang="en-US" sz="1400" dirty="0" smtClean="0"/>
              <a:t>を実装。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7" y="955731"/>
            <a:ext cx="5929312" cy="590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85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0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33" y="914400"/>
            <a:ext cx="591636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8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8" y="1524000"/>
            <a:ext cx="6223952" cy="5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52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953229"/>
            <a:ext cx="5891212" cy="590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53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62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8</cp:revision>
  <dcterms:created xsi:type="dcterms:W3CDTF">2006-08-16T00:00:00Z</dcterms:created>
  <dcterms:modified xsi:type="dcterms:W3CDTF">2014-03-04T21:09:56Z</dcterms:modified>
</cp:coreProperties>
</file>