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E56B-B4DD-4638-9126-EC89592F65C1}" type="datetimeFigureOut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D9A8-F39B-48E8-ADB3-4935274B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 Francisco</a:t>
            </a:r>
            <a:r>
              <a:rPr lang="ja-JP" altLang="en-US" dirty="0" smtClean="0"/>
              <a:t>の道路網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を合成できるか？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74569"/>
            <a:ext cx="5181600" cy="56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68622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New York</a:t>
            </a:r>
            <a:r>
              <a:rPr lang="ja-JP" altLang="en-US" sz="3200" dirty="0" smtClean="0"/>
              <a:t>から、グリッド型の特徴を抽出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kde_feature_new-york1.xml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30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57" y="1066800"/>
            <a:ext cx="53435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56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New York</a:t>
            </a:r>
            <a:r>
              <a:rPr lang="ja-JP" altLang="en-US" sz="3200" dirty="0" smtClean="0"/>
              <a:t>から、</a:t>
            </a:r>
            <a:r>
              <a:rPr lang="ja-JP" altLang="en-US" sz="3200" dirty="0"/>
              <a:t>もう１つの</a:t>
            </a:r>
            <a:r>
              <a:rPr lang="ja-JP" altLang="en-US" sz="3200" dirty="0" smtClean="0"/>
              <a:t>グリッド型の特徴を抽出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kde_feature_new-york2.xml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07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57925"/>
            <a:ext cx="4343400" cy="59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4376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New York</a:t>
            </a:r>
            <a:r>
              <a:rPr lang="ja-JP" altLang="en-US" sz="3200" dirty="0" smtClean="0"/>
              <a:t>のセントラルパークの特徴を抽出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smtClean="0"/>
              <a:t>kde_feature_new-york3.xml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045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54528"/>
            <a:ext cx="5181600" cy="55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052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London </a:t>
            </a:r>
            <a:r>
              <a:rPr lang="ja-JP" altLang="en-US" sz="3200" dirty="0" smtClean="0"/>
              <a:t>北西部の郊外から、住宅街の特徴量を抽出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kde_feature_london5.xml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781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31078" cy="5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701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London </a:t>
            </a:r>
            <a:r>
              <a:rPr lang="ja-JP" altLang="en-US" sz="3200" dirty="0" smtClean="0"/>
              <a:t>南西部の郊外から、別の住宅街の特徴量</a:t>
            </a:r>
            <a:endParaRPr lang="en-US" altLang="ja-JP" sz="3200" dirty="0" smtClean="0"/>
          </a:p>
          <a:p>
            <a:r>
              <a:rPr lang="ja-JP" altLang="en-US" sz="3200" dirty="0" smtClean="0"/>
              <a:t>を抽出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kde_feature_london6.xml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93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San Franciscoの道路網 を合成できるか？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6</cp:revision>
  <dcterms:created xsi:type="dcterms:W3CDTF">2014-02-23T19:59:00Z</dcterms:created>
  <dcterms:modified xsi:type="dcterms:W3CDTF">2014-02-23T20:13:25Z</dcterms:modified>
</cp:coreProperties>
</file>