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Southern area of Canberra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45" y="914082"/>
            <a:ext cx="5815819" cy="579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20x20</a:t>
            </a:r>
            <a:r>
              <a:rPr lang="ja-JP" altLang="en-US" sz="2400" dirty="0" smtClean="0"/>
              <a:t>エリア、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/>
              <a:t>あり</a:t>
            </a:r>
            <a:r>
              <a:rPr lang="ja-JP" altLang="en-US" sz="2400" dirty="0" smtClean="0"/>
              <a:t>）：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743200" y="2549236"/>
            <a:ext cx="3463636" cy="24799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7279"/>
            <a:ext cx="7128516" cy="648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見本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907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44330"/>
            <a:ext cx="6096000" cy="611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807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2.4kmx2.4km, w/o boundary No invasion check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12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231"/>
            <a:ext cx="6172200" cy="618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7765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2.4kmx2.4km w/ Boundary No invasion check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080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685800"/>
            <a:ext cx="613967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7441"/>
            <a:ext cx="7765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2.4kmx2.4km w/ Boundary No invasion check</a:t>
            </a:r>
          </a:p>
          <a:p>
            <a:r>
              <a:rPr lang="en-US" sz="3200" dirty="0" smtClean="0"/>
              <a:t>(Simplified)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47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78095"/>
            <a:ext cx="6134100" cy="615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5685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</a:t>
            </a:r>
            <a:r>
              <a:rPr lang="en-US" altLang="ja-JP" sz="2400" dirty="0" smtClean="0"/>
              <a:t>km x 4km w/o </a:t>
            </a:r>
            <a:r>
              <a:rPr lang="en-US" altLang="ja-JP" sz="2400" dirty="0" smtClean="0"/>
              <a:t>Boundary No invasion check</a:t>
            </a:r>
          </a:p>
          <a:p>
            <a:r>
              <a:rPr lang="en-US" sz="2400" dirty="0" smtClean="0"/>
              <a:t>(</a:t>
            </a:r>
            <a:r>
              <a:rPr lang="en-US" sz="2400" dirty="0" smtClean="0"/>
              <a:t>Simplified) kde_feature_canberra3.xml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72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10" y="775992"/>
            <a:ext cx="6073790" cy="60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5639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</a:t>
            </a:r>
            <a:r>
              <a:rPr lang="en-US" altLang="ja-JP" sz="2400" dirty="0" smtClean="0"/>
              <a:t>km x 4km w/ </a:t>
            </a:r>
            <a:r>
              <a:rPr lang="en-US" altLang="ja-JP" sz="2400" dirty="0" smtClean="0"/>
              <a:t>Boundary </a:t>
            </a:r>
            <a:r>
              <a:rPr lang="en-US" altLang="ja-JP" sz="2400" dirty="0" smtClean="0"/>
              <a:t> invasion check ON</a:t>
            </a:r>
            <a:endParaRPr lang="en-US" altLang="ja-JP" sz="2400" dirty="0" smtClean="0"/>
          </a:p>
          <a:p>
            <a:r>
              <a:rPr lang="en-US" sz="2400" dirty="0" smtClean="0"/>
              <a:t>(</a:t>
            </a:r>
            <a:r>
              <a:rPr lang="en-US" sz="2400" dirty="0" smtClean="0"/>
              <a:t>Simplified) kde_feature_canberra3.xml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10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04863"/>
            <a:ext cx="6019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8551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</a:t>
            </a:r>
            <a:r>
              <a:rPr lang="en-US" altLang="ja-JP" sz="2400" dirty="0" smtClean="0"/>
              <a:t>km x 4km w/o </a:t>
            </a:r>
            <a:r>
              <a:rPr lang="en-US" altLang="ja-JP" sz="2400" dirty="0" smtClean="0"/>
              <a:t>Boundary No invasion check</a:t>
            </a:r>
          </a:p>
          <a:p>
            <a:r>
              <a:rPr lang="en-US" sz="2400" dirty="0" smtClean="0"/>
              <a:t>(</a:t>
            </a:r>
            <a:r>
              <a:rPr lang="en-US" sz="2400" dirty="0" smtClean="0"/>
              <a:t>Simplified</a:t>
            </a:r>
            <a:r>
              <a:rPr lang="en-US" sz="2400" smtClean="0"/>
              <a:t>, original + 10 </a:t>
            </a:r>
            <a:r>
              <a:rPr lang="en-US" sz="2400" dirty="0"/>
              <a:t>perturbation) </a:t>
            </a:r>
            <a:r>
              <a:rPr lang="en-US" sz="2400" dirty="0" smtClean="0"/>
              <a:t>  kde_feature_canberra4.xml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88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1525"/>
            <a:ext cx="6122812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7393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</a:t>
            </a:r>
            <a:r>
              <a:rPr lang="en-US" altLang="ja-JP" sz="2400" dirty="0" smtClean="0"/>
              <a:t>km x 4km w Boundary, invasion check YES</a:t>
            </a:r>
            <a:endParaRPr lang="en-US" altLang="ja-JP" sz="2400" dirty="0" smtClean="0"/>
          </a:p>
          <a:p>
            <a:r>
              <a:rPr lang="en-US" sz="2400" dirty="0" smtClean="0"/>
              <a:t>(</a:t>
            </a:r>
            <a:r>
              <a:rPr lang="en-US" sz="2400" dirty="0" smtClean="0"/>
              <a:t>Simplified, 1 </a:t>
            </a:r>
            <a:r>
              <a:rPr lang="en-US" sz="2400" dirty="0"/>
              <a:t>perturbation) </a:t>
            </a:r>
            <a:r>
              <a:rPr lang="en-US" sz="2400" dirty="0" smtClean="0"/>
              <a:t>  kde_feature_canberra5.xml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0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943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8395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</a:t>
            </a:r>
            <a:r>
              <a:rPr lang="en-US" altLang="ja-JP" sz="2400" dirty="0" smtClean="0"/>
              <a:t>km x 4km w Boundary, invasion check YES</a:t>
            </a:r>
            <a:endParaRPr lang="en-US" altLang="ja-JP" sz="2400" dirty="0" smtClean="0"/>
          </a:p>
          <a:p>
            <a:r>
              <a:rPr lang="en-US" sz="2400" dirty="0" smtClean="0"/>
              <a:t>(</a:t>
            </a:r>
            <a:r>
              <a:rPr lang="en-US" sz="2400" dirty="0" smtClean="0"/>
              <a:t>Simplified, original + 1 </a:t>
            </a:r>
            <a:r>
              <a:rPr lang="en-US" sz="2400" dirty="0"/>
              <a:t>perturbation) </a:t>
            </a:r>
            <a:r>
              <a:rPr lang="en-US" sz="2400" dirty="0" smtClean="0"/>
              <a:t>  kde_feature_canberra6.xml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3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28690" cy="533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44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Residential area with very curvy avenues and local streets.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4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08" y="2418971"/>
            <a:ext cx="6048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76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１．</a:t>
            </a:r>
            <a:r>
              <a:rPr lang="ja-JP" altLang="en-US" sz="3600" dirty="0"/>
              <a:t>まず</a:t>
            </a:r>
            <a:r>
              <a:rPr lang="ja-JP" altLang="en-US" sz="3600" dirty="0" smtClean="0"/>
              <a:t>は</a:t>
            </a:r>
            <a:r>
              <a:rPr lang="en-US" altLang="ja-JP" sz="3600" dirty="0" smtClean="0"/>
              <a:t>Avenue</a:t>
            </a:r>
            <a:r>
              <a:rPr lang="ja-JP" altLang="en-US" sz="3600" dirty="0" smtClean="0"/>
              <a:t>のみ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</a:t>
            </a:r>
            <a:r>
              <a:rPr lang="en-US" altLang="ja-JP" sz="3600" dirty="0" smtClean="0"/>
              <a:t>Boulevard</a:t>
            </a:r>
            <a:r>
              <a:rPr lang="ja-JP" altLang="en-US" sz="3600" dirty="0" smtClean="0"/>
              <a:t>なし）の領域</a:t>
            </a:r>
            <a:endParaRPr lang="en-US" altLang="ja-JP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kde_feature_canberra1.xml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21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9189"/>
            <a:ext cx="5105400" cy="51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869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繰り返しの重みを</a:t>
            </a:r>
            <a:r>
              <a:rPr lang="en-US" altLang="ja-JP" sz="2400" dirty="0" smtClean="0"/>
              <a:t>2000000</a:t>
            </a:r>
            <a:r>
              <a:rPr lang="ja-JP" altLang="en-US" sz="2400" dirty="0" smtClean="0"/>
              <a:t>にした結果：</a:t>
            </a:r>
            <a:endParaRPr lang="en-US" altLang="ja-JP" sz="2400" dirty="0" smtClean="0"/>
          </a:p>
          <a:p>
            <a:r>
              <a:rPr lang="ja-JP" altLang="en-US" sz="2400" dirty="0" smtClean="0"/>
              <a:t>　⇒　近い頂点をひとまとめのカーネルにする案を実装したいなぁ。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17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70" y="1447800"/>
            <a:ext cx="49339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912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繰り返しの重みを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にした結果：</a:t>
            </a:r>
            <a:endParaRPr lang="en-US" altLang="ja-JP" sz="2400" dirty="0" smtClean="0"/>
          </a:p>
          <a:p>
            <a:r>
              <a:rPr lang="ja-JP" altLang="en-US" sz="2400" dirty="0" smtClean="0"/>
              <a:t>　⇒　とりあえず、教授の行った「モジュラ」を実装してみよう。</a:t>
            </a:r>
            <a:endParaRPr lang="en-US" sz="2400" dirty="0" smtClean="0"/>
          </a:p>
        </p:txBody>
      </p:sp>
      <p:sp>
        <p:nvSpPr>
          <p:cNvPr id="2" name="Oval 1"/>
          <p:cNvSpPr/>
          <p:nvPr/>
        </p:nvSpPr>
        <p:spPr>
          <a:xfrm>
            <a:off x="43434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121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624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2" idx="0"/>
          </p:cNvCxnSpPr>
          <p:nvPr/>
        </p:nvCxnSpPr>
        <p:spPr>
          <a:xfrm flipH="1">
            <a:off x="1752600" y="2438400"/>
            <a:ext cx="26289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5"/>
          </p:cNvCxnSpPr>
          <p:nvPr/>
        </p:nvCxnSpPr>
        <p:spPr>
          <a:xfrm>
            <a:off x="1600200" y="5334000"/>
            <a:ext cx="750841" cy="67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</p:cNvCxnSpPr>
          <p:nvPr/>
        </p:nvCxnSpPr>
        <p:spPr>
          <a:xfrm flipH="1" flipV="1">
            <a:off x="2324100" y="6019800"/>
            <a:ext cx="403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2" idx="6"/>
          </p:cNvCxnSpPr>
          <p:nvPr/>
        </p:nvCxnSpPr>
        <p:spPr>
          <a:xfrm flipH="1">
            <a:off x="4419600" y="1295400"/>
            <a:ext cx="14097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6"/>
          </p:cNvCxnSpPr>
          <p:nvPr/>
        </p:nvCxnSpPr>
        <p:spPr>
          <a:xfrm flipH="1">
            <a:off x="6400800" y="5018041"/>
            <a:ext cx="750841" cy="126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1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526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76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２．領域を四角にした。</a:t>
            </a:r>
            <a:endParaRPr lang="en-US" altLang="ja-JP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kde_feature_canberra2.xml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25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61281"/>
            <a:ext cx="5334000" cy="536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10x10</a:t>
            </a:r>
            <a:r>
              <a:rPr lang="ja-JP" altLang="en-US" sz="2400" dirty="0"/>
              <a:t>エリ</a:t>
            </a:r>
            <a:r>
              <a:rPr lang="ja-JP" altLang="en-US" sz="2400" dirty="0" smtClean="0"/>
              <a:t>ア</a:t>
            </a:r>
            <a:r>
              <a:rPr lang="ja-JP" altLang="en-US" sz="2400" dirty="0"/>
              <a:t>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 smtClean="0"/>
              <a:t>なし）：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05200" y="769045"/>
            <a:ext cx="41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モジュ</a:t>
            </a:r>
            <a:r>
              <a:rPr lang="ja-JP" altLang="en-US" sz="1600" dirty="0" smtClean="0"/>
              <a:t>ラにより、下部のコピーがここに現れた。</a:t>
            </a:r>
            <a:endParaRPr lang="en-US" sz="1600" dirty="0" smtClean="0"/>
          </a:p>
        </p:txBody>
      </p:sp>
      <p:sp>
        <p:nvSpPr>
          <p:cNvPr id="2" name="Oval 1"/>
          <p:cNvSpPr/>
          <p:nvPr/>
        </p:nvSpPr>
        <p:spPr>
          <a:xfrm>
            <a:off x="1828800" y="1261281"/>
            <a:ext cx="3886200" cy="71991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3886200" cy="71991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flipV="1">
            <a:off x="4267200" y="1752600"/>
            <a:ext cx="609600" cy="2743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621240"/>
            <a:ext cx="6629400" cy="4627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72" y="1295400"/>
            <a:ext cx="5334000" cy="531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10x10</a:t>
            </a:r>
            <a:r>
              <a:rPr lang="ja-JP" altLang="en-US" sz="2400" dirty="0"/>
              <a:t>エリ</a:t>
            </a:r>
            <a:r>
              <a:rPr lang="ja-JP" altLang="en-US" sz="2400" dirty="0" smtClean="0"/>
              <a:t>ア、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 smtClean="0"/>
              <a:t>あり）：</a:t>
            </a: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 rot="1328700">
            <a:off x="5317828" y="2293751"/>
            <a:ext cx="980397" cy="51035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57073" y="76200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InvadingCheck</a:t>
            </a:r>
            <a:r>
              <a:rPr lang="ja-JP" altLang="en-US" sz="1600" dirty="0" smtClean="0"/>
              <a:t>により、エッジがキャンセルされた。</a:t>
            </a:r>
            <a:endParaRPr lang="en-US" altLang="ja-JP" sz="1600" dirty="0" smtClean="0"/>
          </a:p>
          <a:p>
            <a:r>
              <a:rPr lang="en-US" altLang="ja-JP" sz="1600" dirty="0" smtClean="0"/>
              <a:t>※ Cascade </a:t>
            </a:r>
            <a:r>
              <a:rPr lang="ja-JP" altLang="en-US" sz="1600" dirty="0" smtClean="0"/>
              <a:t>キャンセルが必要と思われる。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8568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921667"/>
            <a:ext cx="5810250" cy="579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20x20</a:t>
            </a:r>
            <a:r>
              <a:rPr lang="ja-JP" altLang="en-US" sz="2400" dirty="0" smtClean="0"/>
              <a:t>エリア、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 smtClean="0"/>
              <a:t>なし）：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43200" y="2549236"/>
            <a:ext cx="3463636" cy="24799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315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Southern area of Canberra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area of Canberra</dc:title>
  <dc:creator>gen</dc:creator>
  <cp:lastModifiedBy>gnishida</cp:lastModifiedBy>
  <cp:revision>34</cp:revision>
  <cp:lastPrinted>2014-03-01T21:33:22Z</cp:lastPrinted>
  <dcterms:created xsi:type="dcterms:W3CDTF">2006-08-16T00:00:00Z</dcterms:created>
  <dcterms:modified xsi:type="dcterms:W3CDTF">2014-03-03T18:09:28Z</dcterms:modified>
</cp:coreProperties>
</file>