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8" r:id="rId6"/>
    <p:sldId id="265" r:id="rId7"/>
    <p:sldId id="266" r:id="rId8"/>
    <p:sldId id="269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3/6/2014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20x6, Multi Seeds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" y="2133600"/>
            <a:ext cx="898877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78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4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Single Seed, Invasion check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754348"/>
            <a:ext cx="5986462" cy="600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609600"/>
                <a:ext cx="6788525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/>
                  <a:t>変更点：</a:t>
                </a:r>
                <a:endParaRPr lang="en-US" altLang="ja-JP" sz="1400" dirty="0" smtClean="0"/>
              </a:p>
              <a:p>
                <a:endParaRPr lang="en-US" altLang="ja-JP" sz="1400" dirty="0"/>
              </a:p>
              <a:p>
                <a:r>
                  <a:rPr lang="ja-JP" altLang="en-US" sz="1400" dirty="0" smtClean="0"/>
                  <a:t>１．</a:t>
                </a:r>
                <a:r>
                  <a:rPr lang="ja-JP" altLang="en-US" sz="1400" dirty="0"/>
                  <a:t>まず</a:t>
                </a:r>
                <a:r>
                  <a:rPr lang="ja-JP" altLang="en-US" sz="1400" dirty="0" smtClean="0"/>
                  <a:t>、</a:t>
                </a:r>
                <a:r>
                  <a:rPr lang="en-US" altLang="ja-JP" sz="1400" dirty="0" smtClean="0"/>
                  <a:t>Example</a:t>
                </a:r>
                <a:r>
                  <a:rPr lang="ja-JP" altLang="en-US" sz="1400" dirty="0" smtClean="0"/>
                  <a:t>領域の</a:t>
                </a:r>
                <a:r>
                  <a:rPr lang="en-US" altLang="ja-JP" sz="1400" dirty="0" err="1" smtClean="0"/>
                  <a:t>Bbox</a:t>
                </a:r>
                <a:r>
                  <a:rPr lang="ja-JP" altLang="en-US" sz="1400" dirty="0" smtClean="0"/>
                  <a:t>で、</a:t>
                </a:r>
                <a:r>
                  <a:rPr lang="en-US" altLang="ja-JP" sz="1400" dirty="0" smtClean="0"/>
                  <a:t>Example</a:t>
                </a:r>
                <a:r>
                  <a:rPr lang="ja-JP" altLang="en-US" sz="1400" dirty="0" smtClean="0"/>
                  <a:t>道路を</a:t>
                </a:r>
                <a:r>
                  <a:rPr lang="ja-JP" altLang="en-US" sz="1400" b="1" dirty="0" smtClean="0"/>
                  <a:t>厳密にカットしない</a:t>
                </a:r>
                <a:r>
                  <a:rPr lang="ja-JP" altLang="en-US" sz="1400" dirty="0" smtClean="0"/>
                  <a:t>ことにした。</a:t>
                </a:r>
                <a:endParaRPr lang="en-US" altLang="ja-JP" sz="1400" dirty="0" smtClean="0"/>
              </a:p>
              <a:p>
                <a:r>
                  <a:rPr lang="ja-JP" altLang="en-US" sz="1400" dirty="0"/>
                  <a:t>　</a:t>
                </a:r>
                <a:r>
                  <a:rPr lang="ja-JP" altLang="en-US" sz="1400" dirty="0" smtClean="0"/>
                  <a:t>　厳密にカットしてしまうと、次のシードが、Ｘ軸、Ｙ軸で並んでしまい、不恰好になる。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２．</a:t>
                </a:r>
                <a:r>
                  <a:rPr lang="en-US" altLang="ja-JP" sz="1400" dirty="0" err="1" smtClean="0"/>
                  <a:t>canSnapToVertex</a:t>
                </a:r>
                <a:r>
                  <a:rPr lang="en-US" altLang="ja-JP" sz="1400" dirty="0" smtClean="0"/>
                  <a:t>()</a:t>
                </a:r>
                <a:r>
                  <a:rPr lang="ja-JP" altLang="en-US" sz="1400" dirty="0" smtClean="0"/>
                  <a:t>で、以下の条件を満たす頂点のみ、スナップ対象とすることにした。</a:t>
                </a:r>
                <a:endParaRPr lang="en-US" altLang="ja-JP" sz="1400" dirty="0" smtClean="0"/>
              </a:p>
              <a:p>
                <a:r>
                  <a:rPr lang="ja-JP" altLang="en-US" sz="1400" dirty="0"/>
                  <a:t>　</a:t>
                </a:r>
                <a:r>
                  <a:rPr lang="ja-JP" altLang="en-US" sz="1400" dirty="0" smtClean="0"/>
                  <a:t>　</a:t>
                </a:r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/>
                      </a:rPr>
                      <m:t>𝜑</m:t>
                    </m:r>
                    <m:r>
                      <a:rPr lang="ja-JP" altLang="en-US" sz="140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ja-JP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ja-JP" altLang="en-US" sz="1400" i="1" smtClean="0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a:rPr lang="en-US" altLang="ja-JP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ja-JP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6788525" cy="1493294"/>
              </a:xfrm>
              <a:prstGeom prst="rect">
                <a:avLst/>
              </a:prstGeom>
              <a:blipFill rotWithShape="1">
                <a:blip r:embed="rId2"/>
                <a:stretch>
                  <a:fillRect l="-180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1295400" y="2895600"/>
            <a:ext cx="1371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581400" y="3124200"/>
            <a:ext cx="1143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95400" y="3124200"/>
            <a:ext cx="2286000" cy="1371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Down Arrow 9"/>
          <p:cNvSpPr/>
          <p:nvPr/>
        </p:nvSpPr>
        <p:spPr>
          <a:xfrm rot="953397">
            <a:off x="2699440" y="2567431"/>
            <a:ext cx="1032062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00" y="3625334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25334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31635" y="371879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635" y="3718791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>
            <a:off x="766742" y="3853873"/>
            <a:ext cx="1143000" cy="1143000"/>
          </a:xfrm>
          <a:prstGeom prst="arc">
            <a:avLst>
              <a:gd name="adj1" fmla="val 18769392"/>
              <a:gd name="adj2" fmla="val 19976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3009900" y="2640446"/>
            <a:ext cx="1143000" cy="1143000"/>
          </a:xfrm>
          <a:prstGeom prst="arc">
            <a:avLst>
              <a:gd name="adj1" fmla="val 2801457"/>
              <a:gd name="adj2" fmla="val 9377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30x8, Multi Seeds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" y="2057400"/>
            <a:ext cx="9102670" cy="242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6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Single Seed, Invasion check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34" y="762000"/>
            <a:ext cx="5853112" cy="583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12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488"/>
            <a:ext cx="350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San 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8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30x7, Multi Seeds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49638" cy="206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2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Single Seed, Invasion check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34" y="685800"/>
            <a:ext cx="6005512" cy="598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29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74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London</a:t>
            </a:r>
          </a:p>
          <a:p>
            <a:r>
              <a:rPr lang="en-US" sz="2000" dirty="0" smtClean="0"/>
              <a:t>kde_feature_london.xml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0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85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44</cp:revision>
  <dcterms:created xsi:type="dcterms:W3CDTF">2006-08-16T00:00:00Z</dcterms:created>
  <dcterms:modified xsi:type="dcterms:W3CDTF">2014-03-06T22:21:27Z</dcterms:modified>
</cp:coreProperties>
</file>