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6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0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C258B-7F9F-4882-BAC1-54AC507C7770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3A24-040F-46C5-AE1C-B5640E50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3195"/>
            <a:ext cx="7423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特徴量の抽出（</a:t>
            </a:r>
            <a:r>
              <a:rPr lang="en-US" sz="3200" dirty="0" smtClean="0"/>
              <a:t>San Francisco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sz="3200" dirty="0" smtClean="0"/>
              <a:t>Avenue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6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  <a:p>
            <a:r>
              <a:rPr lang="en-US" altLang="ja-JP" sz="3200" dirty="0" smtClean="0"/>
              <a:t>Street</a:t>
            </a:r>
            <a:r>
              <a:rPr lang="ja-JP" altLang="en-US" sz="3200" dirty="0" smtClean="0"/>
              <a:t>：</a:t>
            </a:r>
            <a:r>
              <a:rPr lang="en-US" altLang="ja-JP" sz="3200" dirty="0" smtClean="0"/>
              <a:t>7</a:t>
            </a:r>
            <a:r>
              <a:rPr lang="ja-JP" altLang="en-US" sz="3200" dirty="0" smtClean="0"/>
              <a:t>カーネル　（</a:t>
            </a:r>
            <a:r>
              <a:rPr lang="en-US" altLang="ja-JP" sz="3200" dirty="0" smtClean="0"/>
              <a:t>Degree&lt;=2</a:t>
            </a:r>
            <a:r>
              <a:rPr lang="ja-JP" altLang="en-US" sz="3200" dirty="0" smtClean="0"/>
              <a:t>は含まず）</a:t>
            </a:r>
            <a:endParaRPr lang="en-US" altLang="ja-JP" sz="32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72" y="1905000"/>
            <a:ext cx="70012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667000" y="342899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01144" y="3254828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19400" y="4572000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4408714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42116" y="423454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98032" y="4071256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3984172"/>
            <a:ext cx="304800" cy="30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04256" y="3135086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3114" y="385354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30830" y="5366658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53944" y="4561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36228" y="3037114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05600" y="2307770"/>
            <a:ext cx="500742" cy="500742"/>
          </a:xfrm>
          <a:prstGeom prst="ellipse">
            <a:avLst/>
          </a:prstGeom>
          <a:noFill/>
          <a:ln w="412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5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742526"/>
            <a:ext cx="5095875" cy="508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2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6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96761"/>
            <a:ext cx="5105400" cy="506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13195"/>
            <a:ext cx="7585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道路の生成（</a:t>
            </a:r>
            <a:r>
              <a:rPr lang="en-US" altLang="ja-JP" sz="3200" dirty="0" smtClean="0"/>
              <a:t>Avenue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  <a:p>
            <a:r>
              <a:rPr lang="en-US" altLang="ja-JP" sz="3200" dirty="0" smtClean="0"/>
              <a:t>Iteration: 3</a:t>
            </a:r>
          </a:p>
          <a:p>
            <a:r>
              <a:rPr lang="en-US" altLang="ja-JP" sz="3200" dirty="0" smtClean="0"/>
              <a:t>Snap: ON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10m</a:t>
            </a:r>
            <a:r>
              <a:rPr lang="ja-JP" altLang="en-US" sz="3200" dirty="0" smtClean="0"/>
              <a:t>。ただし、最後の点は</a:t>
            </a:r>
            <a:r>
              <a:rPr lang="en-US" altLang="ja-JP" sz="3200" dirty="0" smtClean="0"/>
              <a:t>40m</a:t>
            </a:r>
            <a:r>
              <a:rPr lang="ja-JP" altLang="en-US" sz="3200" dirty="0" smtClean="0"/>
              <a:t>）</a:t>
            </a:r>
            <a:endParaRPr lang="en-US" altLang="ja-JP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1957" y="410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7692" y="3732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3880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8535" y="4623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40496" y="3511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86849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7116" y="40661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8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30</cp:revision>
  <cp:lastPrinted>2014-02-17T21:38:02Z</cp:lastPrinted>
  <dcterms:created xsi:type="dcterms:W3CDTF">2014-02-17T16:06:50Z</dcterms:created>
  <dcterms:modified xsi:type="dcterms:W3CDTF">2014-02-17T23:01:37Z</dcterms:modified>
</cp:coreProperties>
</file>