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57" r:id="rId6"/>
    <p:sldId id="264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C50AE-50BE-46E0-B0CE-EFADDADB4DFA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B5E82-9A81-4A32-8BC1-FFB04C745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7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5E82-9A81-4A32-8BC1-FFB04C7453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スナッ</a:t>
            </a:r>
            <a:r>
              <a:rPr lang="ja-JP" altLang="en-US" dirty="0" smtClean="0"/>
              <a:t>プ</a:t>
            </a:r>
            <a:r>
              <a:rPr lang="ja-JP" altLang="en-US" dirty="0"/>
              <a:t>アルゴリズム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基本アルゴリズ</a:t>
            </a:r>
            <a:r>
              <a:rPr lang="ja-JP" altLang="en-US" sz="2400" dirty="0" smtClean="0"/>
              <a:t>ム：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371600" y="2671975"/>
            <a:ext cx="1371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657600" y="2900575"/>
            <a:ext cx="1143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371600" y="2900575"/>
            <a:ext cx="2286000" cy="1371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rved Down Arrow 5"/>
          <p:cNvSpPr/>
          <p:nvPr/>
        </p:nvSpPr>
        <p:spPr>
          <a:xfrm rot="953397">
            <a:off x="2775640" y="2343806"/>
            <a:ext cx="1032062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401709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01709"/>
                <a:ext cx="39959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07835" y="349516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35" y="3495166"/>
                <a:ext cx="3741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>
            <a:off x="842942" y="3630248"/>
            <a:ext cx="1143000" cy="1143000"/>
          </a:xfrm>
          <a:prstGeom prst="arc">
            <a:avLst>
              <a:gd name="adj1" fmla="val 18769392"/>
              <a:gd name="adj2" fmla="val 19976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086100" y="2416821"/>
            <a:ext cx="1143000" cy="1143000"/>
          </a:xfrm>
          <a:prstGeom prst="arc">
            <a:avLst>
              <a:gd name="adj1" fmla="val 2801457"/>
              <a:gd name="adj2" fmla="val 9377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0836" y="667434"/>
                <a:ext cx="74427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スナップによりエッジが移動する角度を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/>
                      </a:rPr>
                      <m:t>𝜑</m:t>
                    </m:r>
                  </m:oMath>
                </a14:m>
                <a:r>
                  <a:rPr lang="ja-JP" altLang="en-US" dirty="0" smtClean="0"/>
                  <a:t>、スナップにより２つのエッジのなす角度を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 smtClean="0"/>
                  <a:t>とすると、直感的に、以下の条件がポイントとなる。</a:t>
                </a:r>
                <a:endParaRPr lang="en-US" altLang="ja-JP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ja-JP" altLang="en-US" dirty="0" smtClean="0"/>
                  <a:t>をできるかぎり小さく</a:t>
                </a:r>
                <a:endParaRPr lang="en-US" altLang="ja-JP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 smtClean="0"/>
                  <a:t>をできるかぎり大きく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6" y="667434"/>
                <a:ext cx="7442767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737" t="-3553" r="-41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val 24"/>
          <p:cNvSpPr/>
          <p:nvPr/>
        </p:nvSpPr>
        <p:spPr>
          <a:xfrm>
            <a:off x="6629400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8400" y="5791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26228" y="589825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70572" y="566965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43600" y="5912742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27357" y="575278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72200" y="562368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81385" y="5562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118671" y="542531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01299" y="547884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30710" y="503123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4876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629400" y="470928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629400" y="4541772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630710" y="437440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29400" y="42199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29400" y="405245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629400" y="3884941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47867" y="506146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46557" y="490702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6557" y="473951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46557" y="45720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47867" y="440463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46557" y="425019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46557" y="408268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46557" y="39151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85967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460043" y="610355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35114" y="610355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10185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993443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169144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36658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504172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85967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461038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43666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818372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93443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68514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351142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213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19" idx="0"/>
          </p:cNvCxnSpPr>
          <p:nvPr/>
        </p:nvCxnSpPr>
        <p:spPr>
          <a:xfrm flipV="1">
            <a:off x="5845249" y="4983228"/>
            <a:ext cx="3079018" cy="1244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2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0" y="533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スナップすべきケース：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43238" y="1676400"/>
            <a:ext cx="1290362" cy="228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133600" y="1676400"/>
            <a:ext cx="27432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91024" y="2019300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24" y="2019300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43400" y="2634734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634734"/>
                <a:ext cx="39959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/>
          <p:cNvSpPr/>
          <p:nvPr/>
        </p:nvSpPr>
        <p:spPr>
          <a:xfrm>
            <a:off x="1790700" y="1333500"/>
            <a:ext cx="685800" cy="685800"/>
          </a:xfrm>
          <a:prstGeom prst="arc">
            <a:avLst>
              <a:gd name="adj1" fmla="val 1996495"/>
              <a:gd name="adj2" fmla="val 7127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53200" y="1676400"/>
                <a:ext cx="1449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=0</a:t>
                </a:r>
                <a:r>
                  <a:rPr lang="ja-JP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=90</a:t>
                </a:r>
                <a:r>
                  <a:rPr lang="en-US" altLang="ja-JP" dirty="0" smtClean="0"/>
                  <a:t>°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76400"/>
                <a:ext cx="14498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3115" r="-252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285967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60043" y="610355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35114" y="610355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810185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93443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69144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658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504172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スナップすべきケース：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43238" y="1676400"/>
            <a:ext cx="1290362" cy="228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2133600" y="1676400"/>
            <a:ext cx="2743200" cy="152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1024" y="2019300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24" y="2019300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5615" y="261962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15" y="2619620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1790700" y="1333500"/>
            <a:ext cx="685800" cy="685800"/>
          </a:xfrm>
          <a:prstGeom prst="arc">
            <a:avLst>
              <a:gd name="adj1" fmla="val 1996495"/>
              <a:gd name="adj2" fmla="val 7127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838200"/>
            <a:ext cx="1524000" cy="2362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flipH="1" flipV="1">
            <a:off x="4495800" y="2826957"/>
            <a:ext cx="685800" cy="723288"/>
          </a:xfrm>
          <a:prstGeom prst="arc">
            <a:avLst>
              <a:gd name="adj1" fmla="val 1853602"/>
              <a:gd name="adj2" fmla="val 3713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7285967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61038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43666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18372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93443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68514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351142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526213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456083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276600" y="2057382"/>
            <a:ext cx="976129" cy="1993022"/>
          </a:xfrm>
          <a:custGeom>
            <a:avLst/>
            <a:gdLst>
              <a:gd name="connsiteX0" fmla="*/ 0 w 1186453"/>
              <a:gd name="connsiteY0" fmla="*/ 2418248 h 2422454"/>
              <a:gd name="connsiteX1" fmla="*/ 272053 w 1186453"/>
              <a:gd name="connsiteY1" fmla="*/ 2289779 h 2422454"/>
              <a:gd name="connsiteX2" fmla="*/ 362737 w 1186453"/>
              <a:gd name="connsiteY2" fmla="*/ 1541633 h 2422454"/>
              <a:gd name="connsiteX3" fmla="*/ 513878 w 1186453"/>
              <a:gd name="connsiteY3" fmla="*/ 944628 h 2422454"/>
              <a:gd name="connsiteX4" fmla="*/ 816159 w 1186453"/>
              <a:gd name="connsiteY4" fmla="*/ 438308 h 2422454"/>
              <a:gd name="connsiteX5" fmla="*/ 1186453 w 1186453"/>
              <a:gd name="connsiteY5" fmla="*/ 0 h 242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6453" h="2422454">
                <a:moveTo>
                  <a:pt x="0" y="2418248"/>
                </a:moveTo>
                <a:cubicBezTo>
                  <a:pt x="105798" y="2427064"/>
                  <a:pt x="211597" y="2435881"/>
                  <a:pt x="272053" y="2289779"/>
                </a:cubicBezTo>
                <a:cubicBezTo>
                  <a:pt x="332509" y="2143677"/>
                  <a:pt x="322433" y="1765825"/>
                  <a:pt x="362737" y="1541633"/>
                </a:cubicBezTo>
                <a:cubicBezTo>
                  <a:pt x="403041" y="1317441"/>
                  <a:pt x="438308" y="1128515"/>
                  <a:pt x="513878" y="944628"/>
                </a:cubicBezTo>
                <a:cubicBezTo>
                  <a:pt x="589448" y="760741"/>
                  <a:pt x="704063" y="595746"/>
                  <a:pt x="816159" y="438308"/>
                </a:cubicBezTo>
                <a:cubicBezTo>
                  <a:pt x="928255" y="280870"/>
                  <a:pt x="1057354" y="140435"/>
                  <a:pt x="1186453" y="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33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スナップすべきケース：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53200" y="1676400"/>
                <a:ext cx="1449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=0</a:t>
                </a:r>
                <a:r>
                  <a:rPr lang="ja-JP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=43</a:t>
                </a:r>
                <a:r>
                  <a:rPr lang="en-US" altLang="ja-JP" dirty="0"/>
                  <a:t>°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76400"/>
                <a:ext cx="14498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3115" r="-252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6629400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スナップすべきケー</a:t>
            </a:r>
            <a:r>
              <a:rPr lang="ja-JP" altLang="en-US" dirty="0" smtClean="0"/>
              <a:t>ス（カーブ）：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165412" y="1335741"/>
            <a:ext cx="3684494" cy="3155577"/>
          </a:xfrm>
          <a:custGeom>
            <a:avLst/>
            <a:gdLst>
              <a:gd name="connsiteX0" fmla="*/ 0 w 3684494"/>
              <a:gd name="connsiteY0" fmla="*/ 2088777 h 3155577"/>
              <a:gd name="connsiteX1" fmla="*/ 304800 w 3684494"/>
              <a:gd name="connsiteY1" fmla="*/ 1111624 h 3155577"/>
              <a:gd name="connsiteX2" fmla="*/ 1425388 w 3684494"/>
              <a:gd name="connsiteY2" fmla="*/ 0 h 3155577"/>
              <a:gd name="connsiteX3" fmla="*/ 2554941 w 3684494"/>
              <a:gd name="connsiteY3" fmla="*/ 35859 h 3155577"/>
              <a:gd name="connsiteX4" fmla="*/ 3496235 w 3684494"/>
              <a:gd name="connsiteY4" fmla="*/ 788894 h 3155577"/>
              <a:gd name="connsiteX5" fmla="*/ 3684494 w 3684494"/>
              <a:gd name="connsiteY5" fmla="*/ 1810871 h 3155577"/>
              <a:gd name="connsiteX6" fmla="*/ 3056964 w 3684494"/>
              <a:gd name="connsiteY6" fmla="*/ 3155577 h 315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4494" h="3155577">
                <a:moveTo>
                  <a:pt x="0" y="2088777"/>
                </a:moveTo>
                <a:lnTo>
                  <a:pt x="304800" y="1111624"/>
                </a:lnTo>
                <a:lnTo>
                  <a:pt x="1425388" y="0"/>
                </a:lnTo>
                <a:lnTo>
                  <a:pt x="2554941" y="35859"/>
                </a:lnTo>
                <a:lnTo>
                  <a:pt x="3496235" y="788894"/>
                </a:lnTo>
                <a:lnTo>
                  <a:pt x="3684494" y="1810871"/>
                </a:lnTo>
                <a:lnTo>
                  <a:pt x="3056964" y="3155577"/>
                </a:lnTo>
              </a:path>
            </a:pathLst>
          </a:custGeom>
          <a:noFill/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143000" y="3429000"/>
            <a:ext cx="3048000" cy="1062318"/>
          </a:xfrm>
          <a:custGeom>
            <a:avLst/>
            <a:gdLst>
              <a:gd name="connsiteX0" fmla="*/ 0 w 2967317"/>
              <a:gd name="connsiteY0" fmla="*/ 0 h 1075765"/>
              <a:gd name="connsiteX1" fmla="*/ 1846729 w 2967317"/>
              <a:gd name="connsiteY1" fmla="*/ 708212 h 1075765"/>
              <a:gd name="connsiteX2" fmla="*/ 2967317 w 2967317"/>
              <a:gd name="connsiteY2" fmla="*/ 1075765 h 107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7317" h="1075765">
                <a:moveTo>
                  <a:pt x="0" y="0"/>
                </a:moveTo>
                <a:lnTo>
                  <a:pt x="1846729" y="708212"/>
                </a:lnTo>
                <a:lnTo>
                  <a:pt x="2967317" y="1075765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165412" y="3433483"/>
            <a:ext cx="2720041" cy="986118"/>
          </a:xfrm>
          <a:custGeom>
            <a:avLst/>
            <a:gdLst>
              <a:gd name="connsiteX0" fmla="*/ 0 w 2967317"/>
              <a:gd name="connsiteY0" fmla="*/ 0 h 1075765"/>
              <a:gd name="connsiteX1" fmla="*/ 1846729 w 2967317"/>
              <a:gd name="connsiteY1" fmla="*/ 708212 h 1075765"/>
              <a:gd name="connsiteX2" fmla="*/ 2967317 w 2967317"/>
              <a:gd name="connsiteY2" fmla="*/ 1075765 h 107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7317" h="1075765">
                <a:moveTo>
                  <a:pt x="0" y="0"/>
                </a:moveTo>
                <a:lnTo>
                  <a:pt x="1846729" y="708212"/>
                </a:lnTo>
                <a:lnTo>
                  <a:pt x="2967317" y="1075765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81200" y="3401709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01709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16860" y="3789218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60" y="3789218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/>
          <p:cNvSpPr/>
          <p:nvPr/>
        </p:nvSpPr>
        <p:spPr>
          <a:xfrm>
            <a:off x="3762187" y="4038600"/>
            <a:ext cx="926353" cy="926353"/>
          </a:xfrm>
          <a:prstGeom prst="arc">
            <a:avLst>
              <a:gd name="adj1" fmla="val 11747502"/>
              <a:gd name="adj2" fmla="val 17638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Oval 18"/>
          <p:cNvSpPr/>
          <p:nvPr/>
        </p:nvSpPr>
        <p:spPr>
          <a:xfrm>
            <a:off x="7283825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3778" y="653534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つまり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θ</a:t>
            </a:r>
            <a:r>
              <a:rPr lang="ja-JP" altLang="en-US" dirty="0" smtClean="0"/>
              <a:t>は、カーブの最後の線分同士のなす角度を使うべきだ。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スナップすべきでないケース：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33600" y="1676400"/>
            <a:ext cx="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895600" y="1676400"/>
            <a:ext cx="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76540" y="226601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40" y="2266014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3873" y="318873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73" y="3188732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1790700" y="1333500"/>
            <a:ext cx="685800" cy="685800"/>
          </a:xfrm>
          <a:prstGeom prst="arc">
            <a:avLst>
              <a:gd name="adj1" fmla="val 4467044"/>
              <a:gd name="adj2" fmla="val 546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33600" y="1676400"/>
            <a:ext cx="762000" cy="2438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flipH="1" flipV="1">
            <a:off x="2553015" y="3710499"/>
            <a:ext cx="685800" cy="723288"/>
          </a:xfrm>
          <a:prstGeom prst="arc">
            <a:avLst>
              <a:gd name="adj1" fmla="val 4467044"/>
              <a:gd name="adj2" fmla="val 546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val 24"/>
          <p:cNvSpPr/>
          <p:nvPr/>
        </p:nvSpPr>
        <p:spPr>
          <a:xfrm>
            <a:off x="6248400" y="5791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26228" y="589825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70572" y="566965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43600" y="5912742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27357" y="575278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72200" y="562368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81385" y="5562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18671" y="542531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01299" y="547884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スナップすべきでないケース：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447800" y="2266014"/>
            <a:ext cx="685800" cy="18487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352800" y="1143000"/>
            <a:ext cx="533400" cy="175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6235" y="2515979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2515979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39016" y="222067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16" y="2220672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1121521" y="1949546"/>
            <a:ext cx="685800" cy="685800"/>
          </a:xfrm>
          <a:prstGeom prst="arc">
            <a:avLst>
              <a:gd name="adj1" fmla="val 1068180"/>
              <a:gd name="adj2" fmla="val 4312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47800" y="2266014"/>
            <a:ext cx="1905000" cy="629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flipH="1" flipV="1">
            <a:off x="3009900" y="2523667"/>
            <a:ext cx="685800" cy="723288"/>
          </a:xfrm>
          <a:prstGeom prst="arc">
            <a:avLst>
              <a:gd name="adj1" fmla="val 1217035"/>
              <a:gd name="adj2" fmla="val 6372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val 30"/>
          <p:cNvSpPr/>
          <p:nvPr/>
        </p:nvSpPr>
        <p:spPr>
          <a:xfrm>
            <a:off x="6630710" y="503123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629400" y="4876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29400" y="470928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9400" y="4541772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30710" y="437440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42199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629400" y="405245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629400" y="3884941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スナップすべきでないケース：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219200" y="3188732"/>
            <a:ext cx="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505200" y="750332"/>
            <a:ext cx="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3760" y="3380955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760" y="3380955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84730" y="2657667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30" y="2657667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219200" y="3188732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 flipV="1">
            <a:off x="3162300" y="2842333"/>
            <a:ext cx="685800" cy="723288"/>
          </a:xfrm>
          <a:prstGeom prst="arc">
            <a:avLst>
              <a:gd name="adj1" fmla="val 147231"/>
              <a:gd name="adj2" fmla="val 546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876300" y="2861077"/>
            <a:ext cx="685800" cy="685800"/>
          </a:xfrm>
          <a:prstGeom prst="arc">
            <a:avLst>
              <a:gd name="adj1" fmla="val 122309"/>
              <a:gd name="adj2" fmla="val 546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/>
          <p:nvPr/>
        </p:nvSpPr>
        <p:spPr>
          <a:xfrm>
            <a:off x="7247867" y="506146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46557" y="490702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46557" y="473951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6557" y="45720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7867" y="440463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46557" y="425019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557" y="408268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46557" y="39151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320</Words>
  <Application>Microsoft Office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スナップアルゴリズム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スナップアルゴリズム</dc:title>
  <dc:creator>gnishida</dc:creator>
  <cp:lastModifiedBy>gnishida</cp:lastModifiedBy>
  <cp:revision>30</cp:revision>
  <dcterms:created xsi:type="dcterms:W3CDTF">2006-08-16T00:00:00Z</dcterms:created>
  <dcterms:modified xsi:type="dcterms:W3CDTF">2014-03-20T15:19:50Z</dcterms:modified>
</cp:coreProperties>
</file>