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交差点間スペース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4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48" y="2676719"/>
            <a:ext cx="5073552" cy="389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ターゲット領域が、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の領域より大きい場合、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領域の外側において、</a:t>
            </a:r>
            <a:r>
              <a:rPr lang="en-US" altLang="ja-JP" dirty="0" smtClean="0"/>
              <a:t>Extrapolation</a:t>
            </a:r>
            <a:r>
              <a:rPr lang="ja-JP" altLang="en-US" dirty="0" smtClean="0"/>
              <a:t>を実施することになる。ここで、単純に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をコピーしていくと、下図のようにエッジの入れ違い（？）により、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よりも密度の高い結果となる。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20392015">
            <a:off x="5147408" y="3322727"/>
            <a:ext cx="273298" cy="6923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5084163">
            <a:off x="5829507" y="3369504"/>
            <a:ext cx="273298" cy="59882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5084163">
            <a:off x="7522323" y="3168609"/>
            <a:ext cx="430881" cy="106829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3" y="1295400"/>
            <a:ext cx="3635887" cy="351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2438400"/>
            <a:ext cx="475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r>
              <a:rPr lang="ja-JP" altLang="en-US" dirty="0" smtClean="0"/>
              <a:t>よりも、はるかに密度の濃い結果となる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84057" y="2807732"/>
            <a:ext cx="354742" cy="48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43527" y="2715575"/>
            <a:ext cx="177371" cy="728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35372" y="2731700"/>
            <a:ext cx="702391" cy="712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3276600" y="5181600"/>
            <a:ext cx="381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5363" y="4812268"/>
            <a:ext cx="262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kde_feature_london6.xml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2994660" y="2186940"/>
            <a:ext cx="2522220" cy="252222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そこで、</a:t>
                </a:r>
                <a:r>
                  <a:rPr lang="en-US" altLang="ja-JP" dirty="0" smtClean="0"/>
                  <a:t>Example</a:t>
                </a:r>
                <a:r>
                  <a:rPr lang="ja-JP" altLang="en-US" dirty="0" smtClean="0"/>
                  <a:t>の各頂点について、テリトリーという概念を設ける。これは、元の道路網において、「その交差点に最も近い交差点までの距離」を半径とする円である。</a:t>
                </a:r>
                <a:endParaRPr lang="en-US" altLang="ja-JP" dirty="0" smtClean="0"/>
              </a:p>
              <a:p>
                <a:r>
                  <a:rPr lang="ja-JP" altLang="en-US" dirty="0"/>
                  <a:t>つまり</a:t>
                </a:r>
                <a:r>
                  <a:rPr lang="ja-JP" altLang="en-US" dirty="0" smtClean="0"/>
                  <a:t>、</a:t>
                </a:r>
                <a:r>
                  <a:rPr lang="en-US" altLang="ja-JP" dirty="0" smtClean="0"/>
                  <a:t>Example</a:t>
                </a:r>
                <a:r>
                  <a:rPr lang="ja-JP" altLang="en-US" dirty="0" smtClean="0"/>
                  <a:t>において、頂点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ja-JP" altLang="en-US" dirty="0" smtClean="0"/>
                  <a:t>は、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𝑇𝑒𝑟𝑟𝑖𝑡𝑜𝑟𝑦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dirty="0" smtClean="0"/>
                  <a:t>内に他の頂点を含まない！！</a:t>
                </a:r>
                <a:endParaRPr lang="en-US" altLang="ja-JP" dirty="0" smtClean="0"/>
              </a:p>
              <a:p>
                <a:r>
                  <a:rPr lang="ja-JP" altLang="en-US" dirty="0"/>
                  <a:t>なので</a:t>
                </a:r>
                <a:r>
                  <a:rPr lang="ja-JP" altLang="en-US" dirty="0" smtClean="0"/>
                  <a:t>、生成する道路網においても、このテリトリー内には他の頂点を生成しないようにする。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533" t="-4061" r="-533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33800" y="2286000"/>
            <a:ext cx="5334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22" idx="5"/>
          </p:cNvCxnSpPr>
          <p:nvPr/>
        </p:nvCxnSpPr>
        <p:spPr>
          <a:xfrm>
            <a:off x="4267200" y="3429000"/>
            <a:ext cx="1352821" cy="1017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19400" y="3429000"/>
            <a:ext cx="1447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43200" y="2286000"/>
            <a:ext cx="990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33800" y="2133600"/>
            <a:ext cx="990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657600" y="1295400"/>
            <a:ext cx="76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229100" y="3390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95700" y="2247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593080" y="3840480"/>
            <a:ext cx="960120" cy="57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83480" y="4419600"/>
            <a:ext cx="609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4980" y="43815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2819400" y="3733800"/>
            <a:ext cx="3048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286000" y="3063240"/>
            <a:ext cx="533400" cy="67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81300" y="368808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44434" y="342542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34" y="3425428"/>
                <a:ext cx="3693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29217" y="2643411"/>
                <a:ext cx="1561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𝑇𝑒𝑟𝑟𝑖𝑡𝑜𝑟𝑦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217" y="2643411"/>
                <a:ext cx="156196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-14056" y="566099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■なぜ、</a:t>
            </a:r>
            <a:r>
              <a:rPr lang="en-US" altLang="ja-JP" dirty="0" err="1" smtClean="0"/>
              <a:t>Voronoi</a:t>
            </a:r>
            <a:r>
              <a:rPr lang="ja-JP" altLang="en-US" dirty="0" smtClean="0"/>
              <a:t>図を使わないか？</a:t>
            </a:r>
            <a:endParaRPr lang="en-US" altLang="ja-JP" dirty="0" smtClean="0"/>
          </a:p>
          <a:p>
            <a:r>
              <a:rPr lang="en-US" dirty="0" err="1" smtClean="0"/>
              <a:t>Voronoi</a:t>
            </a:r>
            <a:r>
              <a:rPr lang="ja-JP" altLang="en-US" dirty="0" smtClean="0"/>
              <a:t>図では、</a:t>
            </a:r>
            <a:r>
              <a:rPr lang="ja-JP" altLang="en-US" dirty="0"/>
              <a:t>近</a:t>
            </a:r>
            <a:r>
              <a:rPr lang="ja-JP" altLang="en-US" dirty="0" smtClean="0"/>
              <a:t>接</a:t>
            </a:r>
            <a:r>
              <a:rPr lang="ja-JP" altLang="en-US" dirty="0"/>
              <a:t>頂</a:t>
            </a:r>
            <a:r>
              <a:rPr lang="ja-JP" altLang="en-US" dirty="0" smtClean="0"/>
              <a:t>点</a:t>
            </a:r>
            <a:r>
              <a:rPr lang="ja-JP" altLang="en-US" dirty="0"/>
              <a:t>と</a:t>
            </a:r>
            <a:r>
              <a:rPr lang="ja-JP" altLang="en-US" dirty="0" smtClean="0"/>
              <a:t>の中間点を境界としてしまうため、境界までの最小距離が上図よりも短くなる。さらに、上記の方法だと、領域の計算量が少ない、保持する情報量が少ない、新しい頂点を作るかどうかを判断する計算量が少ない、などの利点があ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9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3635887" cy="351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2920" y="4442936"/>
            <a:ext cx="260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kde_feature_london7.xml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まずは</a:t>
            </a:r>
            <a:r>
              <a:rPr lang="ja-JP" altLang="en-US" dirty="0" smtClean="0"/>
              <a:t>、特徴量ファイルを更新。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3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" y="1818993"/>
            <a:ext cx="427178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18993"/>
            <a:ext cx="4397262" cy="32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結果：密度が高いところは無くなったが、新たな課題が見つかった。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/>
              <a:t>課</a:t>
            </a:r>
            <a:r>
              <a:rPr lang="ja-JP" altLang="en-US" sz="2000" dirty="0" smtClean="0"/>
              <a:t>題①　空白地帯ができる。これは、既知の課題ではあるが。</a:t>
            </a:r>
            <a:endParaRPr lang="en-US" altLang="ja-JP" sz="2000" dirty="0" smtClean="0"/>
          </a:p>
          <a:p>
            <a:r>
              <a:rPr lang="ja-JP" altLang="en-US" sz="2000" dirty="0"/>
              <a:t>課</a:t>
            </a:r>
            <a:r>
              <a:rPr lang="ja-JP" altLang="en-US" sz="2000" dirty="0" smtClean="0"/>
              <a:t>題②　繰り返しが発生する。これも、既知の課題ではあるが。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4419600" y="2971800"/>
            <a:ext cx="152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48200" y="3505200"/>
            <a:ext cx="1295400" cy="9144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空白地帯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29400" y="3777253"/>
            <a:ext cx="939433" cy="66312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空白地帯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20074166">
            <a:off x="5791200" y="2332279"/>
            <a:ext cx="2514600" cy="98556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1351" y="2664023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繰り返し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031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54" y="1676400"/>
            <a:ext cx="342482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ターゲット領域が、</a:t>
            </a:r>
            <a:r>
              <a:rPr lang="en-US" altLang="ja-JP" sz="2000" dirty="0" smtClean="0"/>
              <a:t>Example</a:t>
            </a:r>
            <a:r>
              <a:rPr lang="ja-JP" altLang="en-US" sz="2000" dirty="0" smtClean="0"/>
              <a:t>領域と同じくらいの場合は、もちろんうまく行く。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43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各特徴量ファイルを更新しておく。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23" y="3733800"/>
            <a:ext cx="2450567" cy="23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4844" y="6119444"/>
            <a:ext cx="206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kde_feature_london2.xml</a:t>
            </a:r>
            <a:endParaRPr 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3" y="671166"/>
            <a:ext cx="2209800" cy="2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816" y="3099034"/>
            <a:ext cx="223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kde_feature_new-york1.xml</a:t>
            </a:r>
            <a:endParaRPr 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33" y="671166"/>
            <a:ext cx="2312983" cy="2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94733" y="3099033"/>
            <a:ext cx="223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kde_feature_new-york2.xml</a:t>
            </a:r>
            <a:endParaRPr 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07" y="671166"/>
            <a:ext cx="1760393" cy="2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24969" y="3099034"/>
            <a:ext cx="223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kde_feature_new-york3.xml</a:t>
            </a:r>
            <a:endParaRPr lang="en-US" sz="1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3" y="3733800"/>
            <a:ext cx="2209800" cy="23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920" y="6139567"/>
            <a:ext cx="206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kde_feature_london1.xml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440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43025"/>
            <a:ext cx="555307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26" y="-17641"/>
            <a:ext cx="6915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kde_feature_new-york1.xml</a:t>
            </a:r>
            <a:r>
              <a:rPr lang="ja-JP" altLang="en-US" sz="2400" dirty="0" smtClean="0"/>
              <a:t>の結果：</a:t>
            </a:r>
            <a:endParaRPr lang="en-US" altLang="ja-JP" sz="2400" dirty="0" smtClean="0"/>
          </a:p>
          <a:p>
            <a:r>
              <a:rPr lang="ja-JP" altLang="en-US" sz="2400" dirty="0" smtClean="0"/>
              <a:t>なんかおかしい。エッジが繋がらない箇所が増えた。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18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03061"/>
            <a:ext cx="5891825" cy="583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26" y="-17641"/>
            <a:ext cx="6055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修正結</a:t>
            </a:r>
            <a:r>
              <a:rPr lang="ja-JP" altLang="en-US" sz="2400" dirty="0" smtClean="0"/>
              <a:t>果：</a:t>
            </a:r>
            <a:endParaRPr lang="en-US" altLang="ja-JP" sz="2400" dirty="0" smtClean="0"/>
          </a:p>
          <a:p>
            <a:r>
              <a:rPr lang="ja-JP" altLang="en-US" sz="2400" dirty="0"/>
              <a:t>もと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Example</a:t>
            </a:r>
            <a:r>
              <a:rPr lang="ja-JP" altLang="en-US" sz="2400" dirty="0" smtClean="0"/>
              <a:t>がうまくないので、これが限界。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12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573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交差点間スペース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交差点間スペース</dc:title>
  <dc:creator>gnishida</dc:creator>
  <cp:lastModifiedBy>gen</cp:lastModifiedBy>
  <cp:revision>42</cp:revision>
  <cp:lastPrinted>2014-02-27T14:12:35Z</cp:lastPrinted>
  <dcterms:created xsi:type="dcterms:W3CDTF">2006-08-16T00:00:00Z</dcterms:created>
  <dcterms:modified xsi:type="dcterms:W3CDTF">2014-02-27T18:27:26Z</dcterms:modified>
</cp:coreProperties>
</file>