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相対位置に基づく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道路カーネ</a:t>
            </a:r>
            <a:r>
              <a:rPr lang="ja-JP" altLang="en-US" dirty="0" smtClean="0"/>
              <a:t>ルの選択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641383" y="28194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250983" y="31242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250983" y="19050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63542" y="2206101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641383" y="31242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250983" y="3425301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7701" y="40386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47301" y="43434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42672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0" y="45720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133600" y="4648202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24000" y="4343402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50260" y="16002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37701" y="28194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20318" y="4042301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9200" y="5181600"/>
            <a:ext cx="16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Exemplar Roads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64441" y="2899299"/>
            <a:ext cx="609600" cy="3048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4041" y="3204099"/>
            <a:ext cx="609600" cy="3048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474041" y="19848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086600" y="2286000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864441" y="32040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966258" y="3502550"/>
            <a:ext cx="117383" cy="228598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873318" y="16800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260759" y="28992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50173" y="5261499"/>
            <a:ext cx="179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Generated Roads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709299" y="3204099"/>
            <a:ext cx="682101" cy="68210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343400" y="2971800"/>
            <a:ext cx="190500" cy="106310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8600" y="304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道路カーネルを選択する場合、エッジフィッティング度だけで選択すると、下図のような不運が起こりうる。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12663" y="1585690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63" y="1585690"/>
                <a:ext cx="46621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03063" y="129318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63" y="1293185"/>
                <a:ext cx="4715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352800" y="1848778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848778"/>
                <a:ext cx="4715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946183" y="2776038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83" y="2776038"/>
                <a:ext cx="4715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288230" y="251875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30" y="2518754"/>
                <a:ext cx="47153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853696" y="3247517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696" y="3247517"/>
                <a:ext cx="47153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250983" y="4457701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83" y="4457701"/>
                <a:ext cx="47153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14503" y="407835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03" y="4078350"/>
                <a:ext cx="47153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5800" y="3724922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724922"/>
                <a:ext cx="4715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74748" y="1653468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8" y="1653468"/>
                <a:ext cx="46621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28756" y="136847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756" y="1368475"/>
                <a:ext cx="47153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510407" y="197602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407" y="1976024"/>
                <a:ext cx="47153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38380" y="278713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80" y="2787134"/>
                <a:ext cx="47153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480427" y="252985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27" y="2529850"/>
                <a:ext cx="47153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45627" y="3290967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627" y="3290967"/>
                <a:ext cx="47153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24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641383" y="28194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50983" y="31242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250983" y="19050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863542" y="2206101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641383" y="31242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50983" y="3425301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7701" y="40386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47301" y="43434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42672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24000" y="45720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133600" y="4648202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524000" y="4343402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50260" y="16002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037701" y="28194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20318" y="4042301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19200" y="5181600"/>
            <a:ext cx="16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Exemplar Roads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864441" y="2899299"/>
            <a:ext cx="609600" cy="3048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74041" y="3204099"/>
            <a:ext cx="609600" cy="3048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474041" y="19848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086600" y="2286000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64441" y="32040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873318" y="16800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260759" y="28992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50173" y="5261499"/>
            <a:ext cx="179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Generated Roads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709299" y="3204099"/>
            <a:ext cx="682101" cy="68210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4343400" y="2971800"/>
            <a:ext cx="190500" cy="106310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2264481" y="159576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874081" y="190056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477000" y="1671224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1976024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712663" y="1585690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63" y="1585690"/>
                <a:ext cx="46621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974748" y="1653468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8" y="1653468"/>
                <a:ext cx="46621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103063" y="129318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63" y="1293185"/>
                <a:ext cx="4715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52800" y="1848778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848778"/>
                <a:ext cx="4715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328756" y="136847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756" y="1368475"/>
                <a:ext cx="47153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510407" y="197602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407" y="1976024"/>
                <a:ext cx="47153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946183" y="2776038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83" y="2776038"/>
                <a:ext cx="47153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288230" y="251875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30" y="2518754"/>
                <a:ext cx="47153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853696" y="3247517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696" y="3247517"/>
                <a:ext cx="4715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250983" y="4457701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83" y="4457701"/>
                <a:ext cx="47153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614503" y="407835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03" y="4078350"/>
                <a:ext cx="47153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85800" y="3724922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724922"/>
                <a:ext cx="47153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138380" y="278713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80" y="2787134"/>
                <a:ext cx="47153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80427" y="252985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27" y="2529850"/>
                <a:ext cx="47153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325057" y="4094254"/>
                <a:ext cx="26203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隣接カーネルが、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 smtClean="0"/>
                  <a:t>なので、相対位置から、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ja-JP" altLang="en-US" dirty="0"/>
                  <a:t>ではなく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ja-JP" altLang="en-US" dirty="0" smtClean="0"/>
                  <a:t>が選択される。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057" y="4094254"/>
                <a:ext cx="2620393" cy="923330"/>
              </a:xfrm>
              <a:prstGeom prst="rect">
                <a:avLst/>
              </a:prstGeom>
              <a:blipFill rotWithShape="1">
                <a:blip r:embed="rId16"/>
                <a:stretch>
                  <a:fillRect l="-2098" t="-4636" b="-7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228600" y="304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そこで、既に選択済みの道路カーネルとの相対位置を使って、選択する。この結果、きれいなグリッドが維持される。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477000" y="3505200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996061" y="336958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061" y="3369585"/>
                <a:ext cx="47153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77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実装：</a:t>
                </a:r>
                <a:r>
                  <a:rPr lang="en-US" altLang="ja-JP" dirty="0" smtClean="0"/>
                  <a:t>KDERoadGenerator2::</a:t>
                </a:r>
                <a:r>
                  <a:rPr lang="en-US" altLang="ja-JP" dirty="0" err="1" smtClean="0"/>
                  <a:t>getItem</a:t>
                </a:r>
                <a:r>
                  <a:rPr lang="en-US" altLang="ja-JP" dirty="0" smtClean="0"/>
                  <a:t>()</a:t>
                </a:r>
                <a:r>
                  <a:rPr lang="ja-JP" altLang="en-US" dirty="0" smtClean="0"/>
                  <a:t>関数</a:t>
                </a:r>
                <a:endParaRPr lang="en-US" altLang="ja-JP" dirty="0" smtClean="0"/>
              </a:p>
              <a:p>
                <a:endParaRPr lang="en-US" dirty="0"/>
              </a:p>
              <a:p>
                <a:r>
                  <a:rPr lang="ja-JP" altLang="en-US" dirty="0" smtClean="0"/>
                  <a:t>ある頂点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について、隣接頂点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の道路カーネルが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/>
                  <a:t>の時、頂点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に対する道</a:t>
                </a:r>
                <a:r>
                  <a:rPr lang="ja-JP" altLang="en-US" dirty="0"/>
                  <a:t>路カーネルの候補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ja-JP" altLang="en-US" dirty="0" smtClean="0"/>
                  <a:t>のズレを以下のようして数値化する。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222642"/>
              </a:xfrm>
              <a:prstGeom prst="rect">
                <a:avLst/>
              </a:prstGeom>
              <a:blipFill rotWithShape="1">
                <a:blip r:embed="rId2"/>
                <a:stretch>
                  <a:fillRect l="-533" t="-3980" b="-4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H="1">
            <a:off x="6084571" y="3412572"/>
            <a:ext cx="685800" cy="1676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46471" y="505087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74996" y="5138362"/>
                <a:ext cx="516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996" y="5138362"/>
                <a:ext cx="51668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38050" y="2891319"/>
                <a:ext cx="585930" cy="42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050" y="2891319"/>
                <a:ext cx="585930" cy="424347"/>
              </a:xfrm>
              <a:prstGeom prst="rect">
                <a:avLst/>
              </a:prstGeom>
              <a:blipFill rotWithShape="1"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7162800" y="336494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7104" y="1600200"/>
                <a:ext cx="2851165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04" y="1600200"/>
                <a:ext cx="2851165" cy="7958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130962" y="5743575"/>
            <a:ext cx="259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r>
              <a:rPr lang="ja-JP" altLang="en-US" dirty="0" smtClean="0"/>
              <a:t>の道路座標空間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5743575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ターゲットエリアの座標空間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857375" y="3409950"/>
            <a:ext cx="685800" cy="1676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19275" y="50482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47800" y="5135740"/>
                <a:ext cx="434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35740"/>
                <a:ext cx="43499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28850" y="3965022"/>
                <a:ext cx="4375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0" y="3965022"/>
                <a:ext cx="437556" cy="391646"/>
              </a:xfrm>
              <a:prstGeom prst="rect">
                <a:avLst/>
              </a:prstGeom>
              <a:blipFill rotWithShape="1">
                <a:blip r:embed="rId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2514600" y="336232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97104" y="2953237"/>
                <a:ext cx="43370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04" y="2953237"/>
                <a:ext cx="433708" cy="391646"/>
              </a:xfrm>
              <a:prstGeom prst="rect">
                <a:avLst/>
              </a:prstGeom>
              <a:blipFill rotWithShape="1"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2733675" y="2704643"/>
            <a:ext cx="4404375" cy="571957"/>
          </a:xfrm>
          <a:custGeom>
            <a:avLst/>
            <a:gdLst>
              <a:gd name="connsiteX0" fmla="*/ 0 w 4219575"/>
              <a:gd name="connsiteY0" fmla="*/ 495757 h 571957"/>
              <a:gd name="connsiteX1" fmla="*/ 1857375 w 4219575"/>
              <a:gd name="connsiteY1" fmla="*/ 457 h 571957"/>
              <a:gd name="connsiteX2" fmla="*/ 4219575 w 4219575"/>
              <a:gd name="connsiteY2" fmla="*/ 571957 h 5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575" h="571957">
                <a:moveTo>
                  <a:pt x="0" y="495757"/>
                </a:moveTo>
                <a:cubicBezTo>
                  <a:pt x="577056" y="241757"/>
                  <a:pt x="1154113" y="-12243"/>
                  <a:pt x="1857375" y="457"/>
                </a:cubicBezTo>
                <a:cubicBezTo>
                  <a:pt x="2560637" y="13157"/>
                  <a:pt x="3390106" y="292557"/>
                  <a:pt x="4219575" y="571957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038537" y="4510113"/>
            <a:ext cx="3921410" cy="571957"/>
          </a:xfrm>
          <a:custGeom>
            <a:avLst/>
            <a:gdLst>
              <a:gd name="connsiteX0" fmla="*/ 0 w 4219575"/>
              <a:gd name="connsiteY0" fmla="*/ 495757 h 571957"/>
              <a:gd name="connsiteX1" fmla="*/ 1857375 w 4219575"/>
              <a:gd name="connsiteY1" fmla="*/ 457 h 571957"/>
              <a:gd name="connsiteX2" fmla="*/ 4219575 w 4219575"/>
              <a:gd name="connsiteY2" fmla="*/ 571957 h 5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575" h="571957">
                <a:moveTo>
                  <a:pt x="0" y="495757"/>
                </a:moveTo>
                <a:cubicBezTo>
                  <a:pt x="577056" y="241757"/>
                  <a:pt x="1154113" y="-12243"/>
                  <a:pt x="1857375" y="457"/>
                </a:cubicBezTo>
                <a:cubicBezTo>
                  <a:pt x="2560637" y="13157"/>
                  <a:pt x="3390106" y="292557"/>
                  <a:pt x="4219575" y="571957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820248" y="3505200"/>
            <a:ext cx="380652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44048" y="3581400"/>
                <a:ext cx="5491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𝛿</m:t>
                      </m:r>
                      <m:d>
                        <m:dPr>
                          <m:ctrlPr>
                            <a:rPr lang="en-US" sz="12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48" y="3581400"/>
                <a:ext cx="54912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98302" y="4117422"/>
                <a:ext cx="4375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302" y="4117422"/>
                <a:ext cx="437556" cy="391646"/>
              </a:xfrm>
              <a:prstGeom prst="rect">
                <a:avLst/>
              </a:prstGeom>
              <a:blipFill rotWithShape="1"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83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762000"/>
            <a:ext cx="2209800" cy="239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4" y="3733800"/>
            <a:ext cx="2919436" cy="294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結果：</a:t>
            </a:r>
            <a:r>
              <a:rPr lang="en-US" altLang="ja-JP" dirty="0" smtClean="0"/>
              <a:t>kde_feature_new-york1.xml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1362075"/>
            <a:ext cx="550545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65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2312983" cy="239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結果：</a:t>
            </a:r>
            <a:r>
              <a:rPr lang="en-US" altLang="ja-JP" dirty="0" smtClean="0"/>
              <a:t>kde_feature_new-york2.xml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594766"/>
            <a:ext cx="3124200" cy="313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8061"/>
            <a:ext cx="556260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75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結果：</a:t>
            </a:r>
            <a:r>
              <a:rPr lang="en-US" altLang="ja-JP" dirty="0" smtClean="0"/>
              <a:t>kde_feature_new-york3.xml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63653"/>
            <a:ext cx="4114800" cy="558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438400"/>
            <a:ext cx="4095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69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11685"/>
            <a:ext cx="34194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609600"/>
            <a:ext cx="2362200" cy="253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結果：</a:t>
            </a:r>
            <a:r>
              <a:rPr lang="en-US" altLang="ja-JP" dirty="0" smtClean="0"/>
              <a:t>kde_feature_london1.xml</a:t>
            </a:r>
          </a:p>
        </p:txBody>
      </p:sp>
      <p:sp>
        <p:nvSpPr>
          <p:cNvPr id="5" name="Oval 4"/>
          <p:cNvSpPr/>
          <p:nvPr/>
        </p:nvSpPr>
        <p:spPr>
          <a:xfrm>
            <a:off x="752475" y="4287997"/>
            <a:ext cx="685800" cy="146685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51717"/>
            <a:ext cx="55054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775" y="3132020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テリトリ</a:t>
            </a:r>
            <a:r>
              <a:rPr lang="ja-JP" altLang="en-US" sz="1400" dirty="0" smtClean="0"/>
              <a:t>ー</a:t>
            </a:r>
            <a:r>
              <a:rPr lang="ja-JP" altLang="en-US" sz="1400" dirty="0"/>
              <a:t>チェッ</a:t>
            </a:r>
            <a:r>
              <a:rPr lang="ja-JP" altLang="en-US" sz="1400" dirty="0" smtClean="0"/>
              <a:t>クのせいで、道路生成がキャンセルされてしまった。</a:t>
            </a:r>
            <a:endParaRPr lang="en-US" altLang="ja-JP" sz="1400" dirty="0" smtClean="0"/>
          </a:p>
          <a:p>
            <a:r>
              <a:rPr lang="ja-JP" altLang="en-US" sz="1400" dirty="0"/>
              <a:t>ちなみに</a:t>
            </a:r>
            <a:r>
              <a:rPr lang="ja-JP" altLang="en-US" sz="1400" dirty="0" smtClean="0"/>
              <a:t>、テリトリーチェックを外すと、もっとひどい結果となる。</a:t>
            </a:r>
            <a:endParaRPr lang="en-US" altLang="ja-JP" sz="1400" dirty="0" smtClean="0"/>
          </a:p>
          <a:p>
            <a:r>
              <a:rPr lang="ja-JP" altLang="en-US" sz="1400" dirty="0"/>
              <a:t>なので</a:t>
            </a:r>
            <a:r>
              <a:rPr lang="ja-JP" altLang="en-US" sz="1400" dirty="0" smtClean="0"/>
              <a:t>、テリトリーチェックを活かしつつ、アルゴリズムの改善が必要だ。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05201" y="369332"/>
            <a:ext cx="5581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繰り返しが発生。</a:t>
            </a:r>
            <a:endParaRPr lang="en-US" altLang="ja-JP" sz="1600" dirty="0" smtClean="0"/>
          </a:p>
          <a:p>
            <a:r>
              <a:rPr lang="ja-JP" altLang="en-US" sz="1600" dirty="0" smtClean="0"/>
              <a:t>エッジフィッティング度のウェイトを増やして、相対位置のウェイトを下げるなどの試行錯誤が必要かも。。。。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264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3879906"/>
            <a:ext cx="2800350" cy="280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92693"/>
            <a:ext cx="2209800" cy="213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結果：</a:t>
            </a:r>
            <a:r>
              <a:rPr lang="en-US" altLang="ja-JP" dirty="0" smtClean="0"/>
              <a:t>kde_feature_london2.xml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04925"/>
            <a:ext cx="54959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369332"/>
            <a:ext cx="5505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繰り返しが発生。</a:t>
            </a:r>
            <a:endParaRPr lang="en-US" altLang="ja-JP" sz="1600" dirty="0" smtClean="0"/>
          </a:p>
          <a:p>
            <a:r>
              <a:rPr lang="ja-JP" altLang="en-US" sz="1600" dirty="0"/>
              <a:t>道路カーネ</a:t>
            </a:r>
            <a:r>
              <a:rPr lang="ja-JP" altLang="en-US" sz="1600" dirty="0" smtClean="0"/>
              <a:t>ルが３つしかないのが理由だ。</a:t>
            </a:r>
            <a:endParaRPr lang="en-US" altLang="ja-JP" sz="1600" dirty="0" smtClean="0"/>
          </a:p>
          <a:p>
            <a:r>
              <a:rPr lang="ja-JP" altLang="en-US" sz="1600" dirty="0"/>
              <a:t>例</a:t>
            </a:r>
            <a:r>
              <a:rPr lang="ja-JP" altLang="en-US" sz="1600" dirty="0" smtClean="0"/>
              <a:t>の、バリエーションを増やす案で解決できることを期待する。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079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707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相対位置に基づく 道路カーネルの選択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相対位置に基づく 道路カーネルの選択</dc:title>
  <dc:creator>gnishida</dc:creator>
  <cp:lastModifiedBy>gen</cp:lastModifiedBy>
  <cp:revision>36</cp:revision>
  <dcterms:created xsi:type="dcterms:W3CDTF">2006-08-16T00:00:00Z</dcterms:created>
  <dcterms:modified xsi:type="dcterms:W3CDTF">2014-02-27T18:01:19Z</dcterms:modified>
</cp:coreProperties>
</file>