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1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8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2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DC04-F66D-452E-B5BF-4BC3ACB4F0C7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52E5-408D-471F-8216-EF03FB43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繰り返し問題と、スペース問題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6" y="1066800"/>
            <a:ext cx="2209800" cy="23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758" y="3510698"/>
            <a:ext cx="206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kde_feature_london1.xml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99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kde_feature_london1.xml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populate</a:t>
            </a:r>
            <a:r>
              <a:rPr lang="ja-JP" altLang="en-US" sz="2400" dirty="0" smtClean="0"/>
              <a:t>すると、繰り返しが発生。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1" y="1066800"/>
            <a:ext cx="2483495" cy="246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2209800" cy="213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758" y="6173375"/>
            <a:ext cx="206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kde_feature_london2.xml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0" y="3962400"/>
            <a:ext cx="2483495" cy="248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7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05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</a:t>
            </a:r>
            <a:r>
              <a:rPr lang="ja-JP" altLang="en-US" sz="2400" dirty="0" smtClean="0"/>
              <a:t>を、</a:t>
            </a:r>
            <a:r>
              <a:rPr lang="en-US" altLang="ja-JP" sz="2400" dirty="0" smtClean="0"/>
              <a:t>1, 0.1, 200</a:t>
            </a:r>
            <a:r>
              <a:rPr lang="ja-JP" altLang="en-US" sz="2400" dirty="0" smtClean="0"/>
              <a:t>に変更：</a:t>
            </a:r>
            <a:endParaRPr lang="en-US" altLang="ja-JP" sz="2400" dirty="0" smtClean="0"/>
          </a:p>
          <a:p>
            <a:r>
              <a:rPr lang="en-US" sz="2400" dirty="0" smtClean="0"/>
              <a:t>kde_feature_new-york1.xml</a:t>
            </a:r>
            <a:r>
              <a:rPr lang="ja-JP" altLang="en-US" sz="2400" dirty="0" smtClean="0"/>
              <a:t>については、確かに繰り返しが減った。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29" y="1066800"/>
            <a:ext cx="2477971" cy="250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477491" y="1700827"/>
            <a:ext cx="152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2467877" cy="250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32" y="4171755"/>
            <a:ext cx="2467245" cy="245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477491" y="4876800"/>
            <a:ext cx="152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29" y="4191000"/>
            <a:ext cx="2477971" cy="24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653135"/>
            <a:ext cx="370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kde_feature_new-york2.xml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012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2438400" cy="244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672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6294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</a:t>
            </a:r>
            <a:r>
              <a:rPr lang="ja-JP" altLang="en-US" sz="2400" dirty="0" smtClean="0"/>
              <a:t>を、</a:t>
            </a:r>
            <a:r>
              <a:rPr lang="en-US" altLang="ja-JP" sz="2400" dirty="0" smtClean="0"/>
              <a:t>1, 0.1, 200</a:t>
            </a:r>
            <a:r>
              <a:rPr lang="ja-JP" altLang="en-US" sz="2400" dirty="0" smtClean="0"/>
              <a:t>に変更：</a:t>
            </a:r>
            <a:endParaRPr lang="en-US" altLang="ja-JP" sz="2400" dirty="0" smtClean="0"/>
          </a:p>
          <a:p>
            <a:r>
              <a:rPr lang="en-US" sz="2400" dirty="0" smtClean="0"/>
              <a:t>kde_feature_london1.xml</a:t>
            </a:r>
            <a:r>
              <a:rPr lang="ja-JP" altLang="en-US" sz="2400" dirty="0" smtClean="0"/>
              <a:t>については、よくない。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477491" y="1700827"/>
            <a:ext cx="152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477491" y="4876800"/>
            <a:ext cx="152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4261763"/>
            <a:ext cx="2419349" cy="24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9491" y="3255973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厳しいテリトリーチェック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89158"/>
            <a:ext cx="4867275" cy="48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7" y="1648141"/>
            <a:ext cx="2209800" cy="23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483495" cy="246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350491" y="4663861"/>
            <a:ext cx="152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81250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 smtClean="0"/>
                  <a:t>メトリックの式にバグがあった。以下のように修正。</a:t>
                </a:r>
                <a:endParaRPr lang="en-US" altLang="ja-JP" sz="2400" dirty="0" smtClean="0"/>
              </a:p>
              <a:p>
                <a:r>
                  <a:rPr lang="ja-JP" altLang="en-US" sz="2400" dirty="0"/>
                  <a:t>あ</a:t>
                </a:r>
                <a:r>
                  <a:rPr lang="ja-JP" altLang="en-US" sz="2400" dirty="0" smtClean="0"/>
                  <a:t>る頂点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ja-JP" altLang="en-US" sz="2400" dirty="0" smtClean="0"/>
                  <a:t>に対して、道路カーネル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ja-JP" altLang="en-US" sz="2400" dirty="0" smtClean="0"/>
                  <a:t>を適用するコスト関数は、</a:t>
                </a:r>
                <a:endParaRPr lang="en-US" altLang="ja-JP" sz="24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125045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125" t="-8824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5800" y="830997"/>
                <a:ext cx="7310335" cy="69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𝑒𝑑𝑔𝑒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𝑒𝑑𝑔𝑒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𝑙𝑜𝑐𝑎𝑡𝑖𝑜𝑛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𝑙𝑜𝑐𝑎𝑡𝑖𝑜𝑛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𝑑𝑖𝑠𝑡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𝑟𝑒𝑝𝑒𝑡𝑖𝑡𝑖𝑜𝑛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30997"/>
                <a:ext cx="7310335" cy="6916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10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71" y="3581399"/>
            <a:ext cx="2590801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5512" y="6239041"/>
            <a:ext cx="22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Weight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1, 0.1, 200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236" y="2851666"/>
            <a:ext cx="28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Weight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1, 0.1, 2000000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6" y="3458956"/>
            <a:ext cx="2595419" cy="259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7184" y="6239041"/>
            <a:ext cx="24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Weight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1, 0.1, 20000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94" y="228600"/>
            <a:ext cx="257635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12609" y="2851666"/>
            <a:ext cx="259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Weight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1, 0.1, 200000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261376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25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"/>
            <a:ext cx="2314574" cy="230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12609" y="2851666"/>
            <a:ext cx="259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Weight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1, 1, 200000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295493" cy="231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236" y="2851666"/>
            <a:ext cx="28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Weight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1, 1, 2000000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8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4810180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2209800" cy="213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3542145"/>
            <a:ext cx="2939656" cy="29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57600" y="4405721"/>
            <a:ext cx="152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0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255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繰り返し問題と、スペース問題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繰り返し問題と、スペース問題</dc:title>
  <dc:creator>gen</dc:creator>
  <cp:lastModifiedBy>gen</cp:lastModifiedBy>
  <cp:revision>26</cp:revision>
  <cp:lastPrinted>2014-02-27T19:10:10Z</cp:lastPrinted>
  <dcterms:created xsi:type="dcterms:W3CDTF">2014-02-27T18:21:25Z</dcterms:created>
  <dcterms:modified xsi:type="dcterms:W3CDTF">2014-02-27T20:18:44Z</dcterms:modified>
</cp:coreProperties>
</file>