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5" r:id="rId6"/>
    <p:sldId id="266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3/5/2014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4542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変更</a:t>
            </a:r>
            <a:r>
              <a:rPr lang="ja-JP" altLang="en-US" sz="1400" dirty="0" smtClean="0"/>
              <a:t>点：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１．</a:t>
            </a:r>
            <a:r>
              <a:rPr lang="ja-JP" altLang="en-US" sz="1400" dirty="0"/>
              <a:t>まず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Example</a:t>
            </a:r>
            <a:r>
              <a:rPr lang="ja-JP" altLang="en-US" sz="1400" dirty="0" smtClean="0"/>
              <a:t>領域の</a:t>
            </a:r>
            <a:r>
              <a:rPr lang="en-US" altLang="ja-JP" sz="1400" dirty="0" err="1" smtClean="0"/>
              <a:t>Bbox</a:t>
            </a:r>
            <a:r>
              <a:rPr lang="ja-JP" altLang="en-US" sz="1400" dirty="0" smtClean="0"/>
              <a:t>で、</a:t>
            </a:r>
            <a:r>
              <a:rPr lang="en-US" altLang="ja-JP" sz="1400" dirty="0" smtClean="0"/>
              <a:t>Example</a:t>
            </a:r>
            <a:r>
              <a:rPr lang="ja-JP" altLang="en-US" sz="1400" dirty="0" smtClean="0"/>
              <a:t>道路を厳密にカットすることにした。</a:t>
            </a:r>
            <a:endParaRPr lang="en-US" altLang="ja-JP" sz="1400" dirty="0" smtClean="0"/>
          </a:p>
          <a:p>
            <a:r>
              <a:rPr lang="ja-JP" altLang="en-US" sz="1400" dirty="0"/>
              <a:t>２</a:t>
            </a:r>
            <a:r>
              <a:rPr lang="ja-JP" altLang="en-US" sz="1400" dirty="0" smtClean="0"/>
              <a:t>．ロンドンの</a:t>
            </a:r>
            <a:r>
              <a:rPr lang="en-US" altLang="ja-JP" sz="1400" dirty="0" smtClean="0"/>
              <a:t>Example</a:t>
            </a:r>
            <a:r>
              <a:rPr lang="ja-JP" altLang="en-US" sz="1400" dirty="0" smtClean="0"/>
              <a:t>領域を少し小さくし、変な交差点を避けるようにした。</a:t>
            </a:r>
            <a:endParaRPr lang="en-US" altLang="ja-JP" sz="1400" dirty="0" smtClean="0"/>
          </a:p>
          <a:p>
            <a:r>
              <a:rPr lang="ja-JP" altLang="en-US" sz="1400" dirty="0"/>
              <a:t>３</a:t>
            </a:r>
            <a:r>
              <a:rPr lang="ja-JP" altLang="en-US" sz="1400" dirty="0" smtClean="0"/>
              <a:t>．次に</a:t>
            </a:r>
            <a:r>
              <a:rPr lang="ja-JP" altLang="en-US" sz="1400" dirty="0" smtClean="0"/>
              <a:t>、ターゲット領域を、</a:t>
            </a:r>
            <a:r>
              <a:rPr lang="en-US" altLang="ja-JP" sz="1400" dirty="0" smtClean="0"/>
              <a:t>Example</a:t>
            </a:r>
            <a:r>
              <a:rPr lang="ja-JP" altLang="en-US" sz="1400" dirty="0" smtClean="0"/>
              <a:t>領域の</a:t>
            </a:r>
            <a:r>
              <a:rPr lang="en-US" altLang="ja-JP" sz="1400" dirty="0" err="1" smtClean="0"/>
              <a:t>Bbox</a:t>
            </a:r>
            <a:r>
              <a:rPr lang="ja-JP" altLang="en-US" sz="1400" dirty="0" smtClean="0"/>
              <a:t>で分割し、それぞれをセルと呼ぶ。</a:t>
            </a:r>
            <a:endParaRPr lang="en-US" altLang="ja-JP" sz="1400" dirty="0" smtClean="0"/>
          </a:p>
          <a:p>
            <a:r>
              <a:rPr lang="ja-JP" altLang="en-US" sz="1400" dirty="0"/>
              <a:t>４</a:t>
            </a:r>
            <a:r>
              <a:rPr lang="ja-JP" altLang="en-US" sz="1400" dirty="0" smtClean="0"/>
              <a:t>．</a:t>
            </a:r>
            <a:r>
              <a:rPr lang="en-US" altLang="ja-JP" sz="1400" dirty="0" smtClean="0"/>
              <a:t>growRoadSegment2()</a:t>
            </a:r>
            <a:r>
              <a:rPr lang="ja-JP" altLang="en-US" sz="1400" dirty="0" smtClean="0"/>
              <a:t>で、</a:t>
            </a:r>
            <a:r>
              <a:rPr lang="en-US" altLang="ja-JP" sz="1400" dirty="0" err="1" smtClean="0"/>
              <a:t>srcDesc</a:t>
            </a:r>
            <a:r>
              <a:rPr lang="ja-JP" altLang="en-US" sz="1400" dirty="0" smtClean="0"/>
              <a:t>から成長した道路の端点が、そのセルの外に出た場合、その道路の生成を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一旦中止し、新たなシードとして、シードリストの最後尾に追加する。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こうすることで、セル内に閉じた道路セグメントの生成を優先させる。</a:t>
            </a:r>
            <a:endParaRPr lang="en-US" altLang="ja-JP" sz="1400" dirty="0" smtClean="0"/>
          </a:p>
          <a:p>
            <a:r>
              <a:rPr lang="ja-JP" altLang="en-US" sz="1400" dirty="0" smtClean="0"/>
              <a:t>５．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98" y="1143000"/>
            <a:ext cx="559048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232372"/>
            <a:ext cx="7563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4km x 4km</a:t>
            </a:r>
          </a:p>
          <a:p>
            <a:r>
              <a:rPr lang="en-US" dirty="0" smtClean="0"/>
              <a:t>Tiling</a:t>
            </a:r>
            <a:r>
              <a:rPr lang="ja-JP" altLang="en-US" dirty="0" smtClean="0"/>
              <a:t>しているので、実質的に、もとのグラフをコピペしているのと変わらない。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488"/>
            <a:ext cx="350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San 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8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20018"/>
            <a:ext cx="5729288" cy="573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232372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4km x 4km</a:t>
            </a:r>
          </a:p>
          <a:p>
            <a:r>
              <a:rPr lang="en-US" dirty="0" smtClean="0"/>
              <a:t>Snap</a:t>
            </a:r>
            <a:r>
              <a:rPr lang="ja-JP" altLang="en-US" dirty="0" smtClean="0"/>
              <a:t>する前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2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74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London</a:t>
            </a:r>
            <a:endParaRPr lang="en-US" sz="2000" dirty="0" smtClean="0"/>
          </a:p>
          <a:p>
            <a:r>
              <a:rPr lang="en-US" sz="2000" dirty="0" smtClean="0"/>
              <a:t>kde_feature_london.xml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01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762000"/>
            <a:ext cx="595312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232372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4km x 4km</a:t>
            </a:r>
          </a:p>
          <a:p>
            <a:r>
              <a:rPr lang="en-US" dirty="0" smtClean="0"/>
              <a:t>Snap</a:t>
            </a:r>
            <a:r>
              <a:rPr lang="ja-JP" altLang="en-US" dirty="0" smtClean="0"/>
              <a:t>する前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8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208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21</cp:revision>
  <dcterms:created xsi:type="dcterms:W3CDTF">2006-08-16T00:00:00Z</dcterms:created>
  <dcterms:modified xsi:type="dcterms:W3CDTF">2014-03-05T22:49:19Z</dcterms:modified>
</cp:coreProperties>
</file>