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2" y="3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12" Type="http://schemas.openxmlformats.org/officeDocument/2006/relationships/image" Target="../media/image8.png"/><Relationship Id="rId17" Type="http://schemas.openxmlformats.org/officeDocument/2006/relationships/image" Target="../media/image17.pn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4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相対位置に基づく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道路カーネ</a:t>
            </a:r>
            <a:r>
              <a:rPr lang="ja-JP" altLang="en-US" dirty="0" smtClean="0"/>
              <a:t>ルの選択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674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1641383" y="2819400"/>
            <a:ext cx="6096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2250983" y="3124200"/>
            <a:ext cx="6096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2250983" y="1905000"/>
            <a:ext cx="609600" cy="1219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2863542" y="2206101"/>
            <a:ext cx="609600" cy="1219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641383" y="3124200"/>
            <a:ext cx="609600" cy="1219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250983" y="3425301"/>
            <a:ext cx="609600" cy="1219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37701" y="4038600"/>
            <a:ext cx="6096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47301" y="4343400"/>
            <a:ext cx="6096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14400" y="4267200"/>
            <a:ext cx="6096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524000" y="4572000"/>
            <a:ext cx="6096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133600" y="4648202"/>
            <a:ext cx="117383" cy="2285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524000" y="4343402"/>
            <a:ext cx="117383" cy="2285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1650260" y="1600200"/>
            <a:ext cx="609600" cy="1219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037701" y="2819400"/>
            <a:ext cx="609600" cy="1219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920318" y="4042301"/>
            <a:ext cx="117383" cy="2285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219200" y="5181600"/>
            <a:ext cx="1672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Exemplar Roads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5864441" y="2899299"/>
            <a:ext cx="609600" cy="304800"/>
          </a:xfrm>
          <a:prstGeom prst="line">
            <a:avLst/>
          </a:prstGeom>
          <a:ln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474041" y="3204099"/>
            <a:ext cx="609600" cy="30480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6474041" y="1984899"/>
            <a:ext cx="609600" cy="1219200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7086600" y="2286000"/>
            <a:ext cx="609600" cy="1219200"/>
          </a:xfrm>
          <a:prstGeom prst="line">
            <a:avLst/>
          </a:prstGeom>
          <a:ln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5864441" y="3204099"/>
            <a:ext cx="609600" cy="1219200"/>
          </a:xfrm>
          <a:prstGeom prst="line">
            <a:avLst/>
          </a:prstGeom>
          <a:ln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6966258" y="3502550"/>
            <a:ext cx="117383" cy="228598"/>
          </a:xfrm>
          <a:prstGeom prst="line">
            <a:avLst/>
          </a:prstGeom>
          <a:ln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5873318" y="1680099"/>
            <a:ext cx="609600" cy="1219200"/>
          </a:xfrm>
          <a:prstGeom prst="line">
            <a:avLst/>
          </a:prstGeom>
          <a:ln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5260759" y="2899299"/>
            <a:ext cx="609600" cy="1219200"/>
          </a:xfrm>
          <a:prstGeom prst="line">
            <a:avLst/>
          </a:prstGeom>
          <a:ln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950173" y="5261499"/>
            <a:ext cx="179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Generated Roads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6709299" y="3204099"/>
            <a:ext cx="682101" cy="682101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4343400" y="2971800"/>
            <a:ext cx="190500" cy="1063101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28600" y="304800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道路カーネルを選択する場合、エッジフィッティング度だけで選択すると、下図のような不運が起こりうる。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712663" y="1585690"/>
                <a:ext cx="466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663" y="1585690"/>
                <a:ext cx="466218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103063" y="1293185"/>
                <a:ext cx="471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3063" y="1293185"/>
                <a:ext cx="471539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352800" y="1848778"/>
                <a:ext cx="471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1848778"/>
                <a:ext cx="47153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946183" y="2776038"/>
                <a:ext cx="471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6183" y="2776038"/>
                <a:ext cx="471539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1288230" y="2518754"/>
                <a:ext cx="471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230" y="2518754"/>
                <a:ext cx="471539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853696" y="3247517"/>
                <a:ext cx="471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696" y="3247517"/>
                <a:ext cx="471539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250983" y="4457701"/>
                <a:ext cx="471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0983" y="4457701"/>
                <a:ext cx="471539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614503" y="4078350"/>
                <a:ext cx="471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503" y="4078350"/>
                <a:ext cx="471539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685800" y="3724922"/>
                <a:ext cx="471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724922"/>
                <a:ext cx="471539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974748" y="1653468"/>
                <a:ext cx="466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748" y="1653468"/>
                <a:ext cx="466218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6328756" y="1368475"/>
                <a:ext cx="471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8756" y="1368475"/>
                <a:ext cx="471539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7510407" y="1976024"/>
                <a:ext cx="471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0407" y="1976024"/>
                <a:ext cx="471539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6138380" y="2787134"/>
                <a:ext cx="471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380" y="2787134"/>
                <a:ext cx="471539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5480427" y="2529850"/>
                <a:ext cx="471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427" y="2529850"/>
                <a:ext cx="471539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7045627" y="3290967"/>
                <a:ext cx="471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5627" y="3290967"/>
                <a:ext cx="471539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124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641383" y="2819400"/>
            <a:ext cx="6096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250983" y="3124200"/>
            <a:ext cx="6096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2250983" y="1905000"/>
            <a:ext cx="609600" cy="1219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2863542" y="2206101"/>
            <a:ext cx="609600" cy="1219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641383" y="3124200"/>
            <a:ext cx="609600" cy="1219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250983" y="3425301"/>
            <a:ext cx="609600" cy="1219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037701" y="4038600"/>
            <a:ext cx="6096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647301" y="4343400"/>
            <a:ext cx="6096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14400" y="4267200"/>
            <a:ext cx="6096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524000" y="4572000"/>
            <a:ext cx="6096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133600" y="4648202"/>
            <a:ext cx="117383" cy="2285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1524000" y="4343402"/>
            <a:ext cx="117383" cy="2285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1650260" y="1600200"/>
            <a:ext cx="609600" cy="1219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1037701" y="2819400"/>
            <a:ext cx="609600" cy="1219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920318" y="4042301"/>
            <a:ext cx="117383" cy="2285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19200" y="5181600"/>
            <a:ext cx="1672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Exemplar Roads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5864441" y="2899299"/>
            <a:ext cx="609600" cy="304800"/>
          </a:xfrm>
          <a:prstGeom prst="line">
            <a:avLst/>
          </a:prstGeom>
          <a:ln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474041" y="3204099"/>
            <a:ext cx="609600" cy="30480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6474041" y="1984899"/>
            <a:ext cx="609600" cy="1219200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7086600" y="2286000"/>
            <a:ext cx="609600" cy="1219200"/>
          </a:xfrm>
          <a:prstGeom prst="line">
            <a:avLst/>
          </a:prstGeom>
          <a:ln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5864441" y="3204099"/>
            <a:ext cx="609600" cy="1219200"/>
          </a:xfrm>
          <a:prstGeom prst="line">
            <a:avLst/>
          </a:prstGeom>
          <a:ln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5873318" y="1680099"/>
            <a:ext cx="609600" cy="1219200"/>
          </a:xfrm>
          <a:prstGeom prst="line">
            <a:avLst/>
          </a:prstGeom>
          <a:ln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5260759" y="2899299"/>
            <a:ext cx="609600" cy="1219200"/>
          </a:xfrm>
          <a:prstGeom prst="line">
            <a:avLst/>
          </a:prstGeom>
          <a:ln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950173" y="5261499"/>
            <a:ext cx="179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Generated Roads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709299" y="3204099"/>
            <a:ext cx="682101" cy="682101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>
            <a:off x="4343400" y="2971800"/>
            <a:ext cx="190500" cy="1063101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>
            <a:off x="2264481" y="1595760"/>
            <a:ext cx="6096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874081" y="1900560"/>
            <a:ext cx="6096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477000" y="1671224"/>
            <a:ext cx="6096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086600" y="1976024"/>
            <a:ext cx="6096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2712663" y="1585690"/>
                <a:ext cx="466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663" y="1585690"/>
                <a:ext cx="466218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6974748" y="1653468"/>
                <a:ext cx="466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748" y="1653468"/>
                <a:ext cx="466218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2103063" y="1293185"/>
                <a:ext cx="471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3063" y="1293185"/>
                <a:ext cx="47153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352800" y="1848778"/>
                <a:ext cx="471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1848778"/>
                <a:ext cx="471539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6328756" y="1368475"/>
                <a:ext cx="471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8756" y="1368475"/>
                <a:ext cx="471539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7510407" y="1976024"/>
                <a:ext cx="471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0407" y="1976024"/>
                <a:ext cx="471539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1946183" y="2776038"/>
                <a:ext cx="471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6183" y="2776038"/>
                <a:ext cx="471539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288230" y="2518754"/>
                <a:ext cx="471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230" y="2518754"/>
                <a:ext cx="471539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2853696" y="3247517"/>
                <a:ext cx="471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696" y="3247517"/>
                <a:ext cx="471539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2250983" y="4457701"/>
                <a:ext cx="471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0983" y="4457701"/>
                <a:ext cx="471539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1614503" y="4078350"/>
                <a:ext cx="471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503" y="4078350"/>
                <a:ext cx="471539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685800" y="3724922"/>
                <a:ext cx="471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724922"/>
                <a:ext cx="471539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6138380" y="2787134"/>
                <a:ext cx="471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380" y="2787134"/>
                <a:ext cx="471539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5480427" y="2529850"/>
                <a:ext cx="471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427" y="2529850"/>
                <a:ext cx="471539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6325057" y="4094254"/>
                <a:ext cx="262039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 smtClean="0"/>
                  <a:t>隣接カーネルが、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ja-JP" altLang="en-US" dirty="0" smtClean="0"/>
                  <a:t>なので、相対位置から、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9</m:t>
                        </m:r>
                      </m:sub>
                    </m:sSub>
                  </m:oMath>
                </a14:m>
                <a:r>
                  <a:rPr lang="ja-JP" altLang="en-US" dirty="0"/>
                  <a:t>ではなく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ja-JP" altLang="en-US" dirty="0" smtClean="0"/>
                  <a:t>が選択される。</a:t>
                </a:r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5057" y="4094254"/>
                <a:ext cx="2620393" cy="923330"/>
              </a:xfrm>
              <a:prstGeom prst="rect">
                <a:avLst/>
              </a:prstGeom>
              <a:blipFill rotWithShape="1">
                <a:blip r:embed="rId16"/>
                <a:stretch>
                  <a:fillRect l="-2098" t="-4636" b="-7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/>
          <p:cNvSpPr txBox="1"/>
          <p:nvPr/>
        </p:nvSpPr>
        <p:spPr>
          <a:xfrm>
            <a:off x="228600" y="304800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そこで、既に選択済みの道路カーネルとの相対位置を使って、選択する。この結果、きれいなグリッドが維持される。</a:t>
            </a:r>
            <a:endParaRPr lang="en-US" dirty="0"/>
          </a:p>
        </p:txBody>
      </p:sp>
      <p:cxnSp>
        <p:nvCxnSpPr>
          <p:cNvPr id="63" name="Straight Connector 62"/>
          <p:cNvCxnSpPr/>
          <p:nvPr/>
        </p:nvCxnSpPr>
        <p:spPr>
          <a:xfrm flipV="1">
            <a:off x="6477000" y="3505200"/>
            <a:ext cx="609600" cy="1219200"/>
          </a:xfrm>
          <a:prstGeom prst="line">
            <a:avLst/>
          </a:prstGeom>
          <a:ln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6996061" y="3369585"/>
                <a:ext cx="471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6061" y="3369585"/>
                <a:ext cx="471539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2775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0"/>
                <a:ext cx="9144000" cy="12226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 smtClean="0"/>
                  <a:t>実装：</a:t>
                </a:r>
                <a:r>
                  <a:rPr lang="en-US" altLang="ja-JP" dirty="0" smtClean="0"/>
                  <a:t>KDERoadGenerator2::</a:t>
                </a:r>
                <a:r>
                  <a:rPr lang="en-US" altLang="ja-JP" dirty="0" err="1" smtClean="0"/>
                  <a:t>getItem</a:t>
                </a:r>
                <a:r>
                  <a:rPr lang="en-US" altLang="ja-JP" dirty="0" smtClean="0"/>
                  <a:t>()</a:t>
                </a:r>
                <a:r>
                  <a:rPr lang="ja-JP" altLang="en-US" dirty="0" smtClean="0"/>
                  <a:t>関数</a:t>
                </a:r>
                <a:endParaRPr lang="en-US" altLang="ja-JP" dirty="0" smtClean="0"/>
              </a:p>
              <a:p>
                <a:endParaRPr lang="en-US" dirty="0"/>
              </a:p>
              <a:p>
                <a:r>
                  <a:rPr lang="ja-JP" altLang="en-US" dirty="0" smtClean="0"/>
                  <a:t>ある頂点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dirty="0" smtClean="0"/>
                  <a:t>について、隣接頂点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ja-JP" altLang="en-US" dirty="0" smtClean="0"/>
                  <a:t>の道路カーネルが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ja-JP" altLang="en-US" dirty="0"/>
                  <a:t>の時、頂点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dirty="0" smtClean="0"/>
                  <a:t>に対する道</a:t>
                </a:r>
                <a:r>
                  <a:rPr lang="ja-JP" altLang="en-US" dirty="0"/>
                  <a:t>路カーネルの候補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𝐾</m:t>
                    </m:r>
                  </m:oMath>
                </a14:m>
                <a:r>
                  <a:rPr lang="ja-JP" altLang="en-US" dirty="0" smtClean="0"/>
                  <a:t>のズレを以下のようして数値化する。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1222642"/>
              </a:xfrm>
              <a:prstGeom prst="rect">
                <a:avLst/>
              </a:prstGeom>
              <a:blipFill rotWithShape="1">
                <a:blip r:embed="rId2"/>
                <a:stretch>
                  <a:fillRect l="-533" t="-3980" b="-4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 flipH="1">
            <a:off x="6084571" y="3412572"/>
            <a:ext cx="685800" cy="1676400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046471" y="5050872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674996" y="5138362"/>
                <a:ext cx="5166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4996" y="5138362"/>
                <a:ext cx="51668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138050" y="2891319"/>
                <a:ext cx="585930" cy="424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𝒑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8050" y="2891319"/>
                <a:ext cx="585930" cy="424347"/>
              </a:xfrm>
              <a:prstGeom prst="rect">
                <a:avLst/>
              </a:prstGeom>
              <a:blipFill rotWithShape="1">
                <a:blip r:embed="rId4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/>
          <p:cNvSpPr/>
          <p:nvPr/>
        </p:nvSpPr>
        <p:spPr>
          <a:xfrm>
            <a:off x="7162800" y="3364947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297104" y="1600200"/>
                <a:ext cx="2851165" cy="7958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𝛿</m:t>
                      </m:r>
                      <m:d>
                        <m:d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𝐾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  <a:ea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𝐾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  <a:ea typeface="Cambria Math"/>
                                </a:rPr>
                                <m:t>𝒑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7104" y="1600200"/>
                <a:ext cx="2851165" cy="79585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5130962" y="5743575"/>
            <a:ext cx="2593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</a:t>
            </a:r>
            <a:r>
              <a:rPr lang="ja-JP" altLang="en-US" dirty="0" smtClean="0"/>
              <a:t>の道路座標空間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09600" y="5743575"/>
            <a:ext cx="2861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ターゲットエリアの座標空間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1857375" y="3409950"/>
            <a:ext cx="685800" cy="1676400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819275" y="504825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447800" y="5135740"/>
                <a:ext cx="4349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5135740"/>
                <a:ext cx="434991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228850" y="3965022"/>
                <a:ext cx="437556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𝒆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850" y="3965022"/>
                <a:ext cx="437556" cy="391646"/>
              </a:xfrm>
              <a:prstGeom prst="rect">
                <a:avLst/>
              </a:prstGeom>
              <a:blipFill rotWithShape="1">
                <a:blip r:embed="rId7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/>
          <p:cNvSpPr/>
          <p:nvPr/>
        </p:nvSpPr>
        <p:spPr>
          <a:xfrm>
            <a:off x="2514600" y="3362325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297104" y="2953237"/>
                <a:ext cx="433708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7104" y="2953237"/>
                <a:ext cx="433708" cy="391646"/>
              </a:xfrm>
              <a:prstGeom prst="rect">
                <a:avLst/>
              </a:prstGeom>
              <a:blipFill rotWithShape="1">
                <a:blip r:embed="rId8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Freeform 22"/>
          <p:cNvSpPr/>
          <p:nvPr/>
        </p:nvSpPr>
        <p:spPr>
          <a:xfrm>
            <a:off x="2733675" y="2704643"/>
            <a:ext cx="4404375" cy="571957"/>
          </a:xfrm>
          <a:custGeom>
            <a:avLst/>
            <a:gdLst>
              <a:gd name="connsiteX0" fmla="*/ 0 w 4219575"/>
              <a:gd name="connsiteY0" fmla="*/ 495757 h 571957"/>
              <a:gd name="connsiteX1" fmla="*/ 1857375 w 4219575"/>
              <a:gd name="connsiteY1" fmla="*/ 457 h 571957"/>
              <a:gd name="connsiteX2" fmla="*/ 4219575 w 4219575"/>
              <a:gd name="connsiteY2" fmla="*/ 571957 h 571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19575" h="571957">
                <a:moveTo>
                  <a:pt x="0" y="495757"/>
                </a:moveTo>
                <a:cubicBezTo>
                  <a:pt x="577056" y="241757"/>
                  <a:pt x="1154113" y="-12243"/>
                  <a:pt x="1857375" y="457"/>
                </a:cubicBezTo>
                <a:cubicBezTo>
                  <a:pt x="2560637" y="13157"/>
                  <a:pt x="3390106" y="292557"/>
                  <a:pt x="4219575" y="571957"/>
                </a:cubicBezTo>
              </a:path>
            </a:pathLst>
          </a:custGeom>
          <a:noFill/>
          <a:ln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2038537" y="4510113"/>
            <a:ext cx="3921410" cy="571957"/>
          </a:xfrm>
          <a:custGeom>
            <a:avLst/>
            <a:gdLst>
              <a:gd name="connsiteX0" fmla="*/ 0 w 4219575"/>
              <a:gd name="connsiteY0" fmla="*/ 495757 h 571957"/>
              <a:gd name="connsiteX1" fmla="*/ 1857375 w 4219575"/>
              <a:gd name="connsiteY1" fmla="*/ 457 h 571957"/>
              <a:gd name="connsiteX2" fmla="*/ 4219575 w 4219575"/>
              <a:gd name="connsiteY2" fmla="*/ 571957 h 571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19575" h="571957">
                <a:moveTo>
                  <a:pt x="0" y="495757"/>
                </a:moveTo>
                <a:cubicBezTo>
                  <a:pt x="577056" y="241757"/>
                  <a:pt x="1154113" y="-12243"/>
                  <a:pt x="1857375" y="457"/>
                </a:cubicBezTo>
                <a:cubicBezTo>
                  <a:pt x="2560637" y="13157"/>
                  <a:pt x="3390106" y="292557"/>
                  <a:pt x="4219575" y="571957"/>
                </a:cubicBezTo>
              </a:path>
            </a:pathLst>
          </a:custGeom>
          <a:noFill/>
          <a:ln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6820248" y="3505200"/>
            <a:ext cx="380652" cy="76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744048" y="3581400"/>
                <a:ext cx="5491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/>
                          <a:ea typeface="Cambria Math"/>
                        </a:rPr>
                        <m:t>𝛿</m:t>
                      </m:r>
                      <m:d>
                        <m:dPr>
                          <m:ctrlPr>
                            <a:rPr lang="en-US" sz="120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/>
                              <a:ea typeface="Cambria Math"/>
                            </a:rPr>
                            <m:t>𝐾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048" y="3581400"/>
                <a:ext cx="549125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398302" y="4117422"/>
                <a:ext cx="437556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𝒆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8302" y="4117422"/>
                <a:ext cx="437556" cy="391646"/>
              </a:xfrm>
              <a:prstGeom prst="rect">
                <a:avLst/>
              </a:prstGeom>
              <a:blipFill rotWithShape="1">
                <a:blip r:embed="rId1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9830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762000"/>
            <a:ext cx="2209800" cy="2391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64" y="3733800"/>
            <a:ext cx="2919436" cy="2947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結果：</a:t>
            </a:r>
            <a:r>
              <a:rPr lang="en-US" altLang="ja-JP" dirty="0" smtClean="0"/>
              <a:t>kde_feature_new-york1.xml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975" y="1362075"/>
            <a:ext cx="5505450" cy="549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2652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2312983" cy="2391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結果：</a:t>
            </a:r>
            <a:r>
              <a:rPr lang="en-US" altLang="ja-JP" dirty="0" smtClean="0"/>
              <a:t>kde_feature_new-york2.xml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3594766"/>
            <a:ext cx="3124200" cy="3139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238061"/>
            <a:ext cx="5562600" cy="549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3756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結果：</a:t>
            </a:r>
            <a:r>
              <a:rPr lang="en-US" altLang="ja-JP" dirty="0" smtClean="0"/>
              <a:t>kde_feature_new-york3.xml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963653"/>
            <a:ext cx="4114800" cy="5589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025" y="2438400"/>
            <a:ext cx="409511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3696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311685"/>
            <a:ext cx="3419475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609600"/>
            <a:ext cx="2362200" cy="2530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結果：</a:t>
            </a:r>
            <a:r>
              <a:rPr lang="en-US" altLang="ja-JP" dirty="0" smtClean="0"/>
              <a:t>kde_feature_london1.xml</a:t>
            </a:r>
          </a:p>
        </p:txBody>
      </p:sp>
      <p:sp>
        <p:nvSpPr>
          <p:cNvPr id="5" name="Oval 4"/>
          <p:cNvSpPr/>
          <p:nvPr/>
        </p:nvSpPr>
        <p:spPr>
          <a:xfrm>
            <a:off x="752475" y="4287997"/>
            <a:ext cx="685800" cy="146685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351717"/>
            <a:ext cx="5505450" cy="550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4775" y="3132020"/>
            <a:ext cx="6096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テリトリ</a:t>
            </a:r>
            <a:r>
              <a:rPr lang="ja-JP" altLang="en-US" sz="1400" dirty="0" smtClean="0"/>
              <a:t>ー</a:t>
            </a:r>
            <a:r>
              <a:rPr lang="ja-JP" altLang="en-US" sz="1400" dirty="0"/>
              <a:t>チェッ</a:t>
            </a:r>
            <a:r>
              <a:rPr lang="ja-JP" altLang="en-US" sz="1400" dirty="0" smtClean="0"/>
              <a:t>クのせいで、道路生成がキャンセルされてしまった。</a:t>
            </a:r>
            <a:endParaRPr lang="en-US" altLang="ja-JP" sz="1400" dirty="0" smtClean="0"/>
          </a:p>
          <a:p>
            <a:r>
              <a:rPr lang="ja-JP" altLang="en-US" sz="1400" dirty="0"/>
              <a:t>ちなみに</a:t>
            </a:r>
            <a:r>
              <a:rPr lang="ja-JP" altLang="en-US" sz="1400" dirty="0" smtClean="0"/>
              <a:t>、テリトリーチェックを外すと、もっとひどい結果となる。</a:t>
            </a:r>
            <a:endParaRPr lang="en-US" altLang="ja-JP" sz="1400" dirty="0" smtClean="0"/>
          </a:p>
          <a:p>
            <a:r>
              <a:rPr lang="ja-JP" altLang="en-US" sz="1400" dirty="0"/>
              <a:t>なので</a:t>
            </a:r>
            <a:r>
              <a:rPr lang="ja-JP" altLang="en-US" sz="1400" dirty="0" smtClean="0"/>
              <a:t>、テリトリーチェックを活かしつつ、アルゴリズムの改善が必要だ。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505201" y="369332"/>
            <a:ext cx="5581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/>
              <a:t>繰り返しが発生。</a:t>
            </a:r>
            <a:endParaRPr lang="en-US" altLang="ja-JP" sz="1600" dirty="0" smtClean="0"/>
          </a:p>
          <a:p>
            <a:r>
              <a:rPr lang="ja-JP" altLang="en-US" sz="1600" dirty="0" smtClean="0"/>
              <a:t>エッジフィッティング度のウェイトを増やして、相対位置のウェイトを下げるなどの試行錯誤が必要かも。。。。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02642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1" y="3879906"/>
            <a:ext cx="2800350" cy="2806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92693"/>
            <a:ext cx="2209800" cy="213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結果：</a:t>
            </a:r>
            <a:r>
              <a:rPr lang="en-US" altLang="ja-JP" dirty="0" smtClean="0"/>
              <a:t>kde_feature_london2.xml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304925"/>
            <a:ext cx="5495925" cy="552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505200" y="369332"/>
            <a:ext cx="55050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 smtClean="0"/>
              <a:t>繰り返しが発生。</a:t>
            </a:r>
            <a:endParaRPr lang="en-US" altLang="ja-JP" sz="1600" dirty="0" smtClean="0"/>
          </a:p>
          <a:p>
            <a:r>
              <a:rPr lang="ja-JP" altLang="en-US" sz="1600" dirty="0"/>
              <a:t>道路カーネ</a:t>
            </a:r>
            <a:r>
              <a:rPr lang="ja-JP" altLang="en-US" sz="1600" dirty="0" smtClean="0"/>
              <a:t>ルが３つしかないのが理由だ。</a:t>
            </a:r>
            <a:endParaRPr lang="en-US" altLang="ja-JP" sz="1600" dirty="0" smtClean="0"/>
          </a:p>
          <a:p>
            <a:r>
              <a:rPr lang="ja-JP" altLang="en-US" sz="1600" dirty="0"/>
              <a:t>例</a:t>
            </a:r>
            <a:r>
              <a:rPr lang="ja-JP" altLang="en-US" sz="1600" dirty="0" smtClean="0"/>
              <a:t>の、バリエーションを増やす案で解決できることを期待する。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50792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707</Words>
  <Application>Microsoft Office PowerPoint</Application>
  <PresentationFormat>On-screen Show (4:3)</PresentationFormat>
  <Paragraphs>64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相対位置に基づく 道路カーネルの選択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相対位置に基づく 道路カーネルの選択</dc:title>
  <dc:creator>gnishida</dc:creator>
  <cp:lastModifiedBy>gen</cp:lastModifiedBy>
  <cp:revision>38</cp:revision>
  <cp:lastPrinted>2014-02-27T19:29:57Z</cp:lastPrinted>
  <dcterms:created xsi:type="dcterms:W3CDTF">2006-08-16T00:00:00Z</dcterms:created>
  <dcterms:modified xsi:type="dcterms:W3CDTF">2014-02-27T21:44:28Z</dcterms:modified>
</cp:coreProperties>
</file>