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57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スナッ</a:t>
            </a:r>
            <a:r>
              <a:rPr lang="ja-JP" altLang="en-US" dirty="0" smtClean="0"/>
              <a:t>プ</a:t>
            </a:r>
            <a:r>
              <a:rPr lang="ja-JP" altLang="en-US" dirty="0"/>
              <a:t>アルゴリズム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基本アルゴリズ</a:t>
            </a:r>
            <a:r>
              <a:rPr lang="ja-JP" altLang="en-US" sz="2400" dirty="0" smtClean="0"/>
              <a:t>ム：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371600" y="2671975"/>
            <a:ext cx="1371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657600" y="2900575"/>
            <a:ext cx="11430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371600" y="2900575"/>
            <a:ext cx="228600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rved Down Arrow 5"/>
          <p:cNvSpPr/>
          <p:nvPr/>
        </p:nvSpPr>
        <p:spPr>
          <a:xfrm rot="953397">
            <a:off x="2775640" y="2343806"/>
            <a:ext cx="1032062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81200" y="3401709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401709"/>
                <a:ext cx="39959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07835" y="349516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35" y="3495166"/>
                <a:ext cx="3741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>
            <a:off x="842942" y="3630248"/>
            <a:ext cx="1143000" cy="1143000"/>
          </a:xfrm>
          <a:prstGeom prst="arc">
            <a:avLst>
              <a:gd name="adj1" fmla="val 18769392"/>
              <a:gd name="adj2" fmla="val 19976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3086100" y="2416821"/>
            <a:ext cx="1143000" cy="1143000"/>
          </a:xfrm>
          <a:prstGeom prst="arc">
            <a:avLst>
              <a:gd name="adj1" fmla="val 2801457"/>
              <a:gd name="adj2" fmla="val 9377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40836" y="667434"/>
                <a:ext cx="74427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スナップによりエッジが移動する角度を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ja-JP" altLang="en-US" dirty="0" smtClean="0"/>
                  <a:t>、スナップにより２つのエッジのなす角度を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 smtClean="0"/>
                  <a:t>とすると、直感的に、以下の条件がポイントとなる。</a:t>
                </a:r>
                <a:endParaRPr lang="en-US" altLang="ja-JP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ja-JP" altLang="en-US" dirty="0" smtClean="0"/>
                  <a:t>をできるかぎり小さく</a:t>
                </a:r>
                <a:endParaRPr lang="en-US" altLang="ja-JP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 smtClean="0"/>
                  <a:t>をできるかぎり大きく</a:t>
                </a:r>
                <a:endParaRPr lang="en-US" altLang="ja-JP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6" y="667434"/>
                <a:ext cx="7442767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737" t="-3553" r="-41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/>
          <p:cNvSpPr/>
          <p:nvPr/>
        </p:nvSpPr>
        <p:spPr>
          <a:xfrm>
            <a:off x="6629400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48400" y="5791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26228" y="58982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370572" y="56696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43600" y="591274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027357" y="575278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172200" y="56236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81385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18671" y="54253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01299" y="547884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30710" y="503123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4876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29400" y="47092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629400" y="454177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630710" y="437440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29400" y="42199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29400" y="405245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629400" y="3884941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47867" y="506146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246557" y="490702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246557" y="47395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46557" y="45720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47867" y="440463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46557" y="425019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46557" y="408268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46557" y="39151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285967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460043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635114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810185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993443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169144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336658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504172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285967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61038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643666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81837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99344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68514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5114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21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19" idx="0"/>
          </p:cNvCxnSpPr>
          <p:nvPr/>
        </p:nvCxnSpPr>
        <p:spPr>
          <a:xfrm flipV="1">
            <a:off x="5845249" y="4983228"/>
            <a:ext cx="3079018" cy="1244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2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0" y="533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スナップすべきケース：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43238" y="1676400"/>
            <a:ext cx="1290362" cy="228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133600" y="1676400"/>
            <a:ext cx="2743200" cy="1524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343400" y="2634734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634734"/>
                <a:ext cx="39959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/>
          <p:cNvSpPr/>
          <p:nvPr/>
        </p:nvSpPr>
        <p:spPr>
          <a:xfrm>
            <a:off x="1790700" y="1333500"/>
            <a:ext cx="685800" cy="685800"/>
          </a:xfrm>
          <a:prstGeom prst="arc">
            <a:avLst>
              <a:gd name="adj1" fmla="val 1996495"/>
              <a:gd name="adj2" fmla="val 7127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=0</a:t>
                </a:r>
                <a:r>
                  <a:rPr lang="ja-JP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=90</a:t>
                </a:r>
                <a:r>
                  <a:rPr lang="en-US" altLang="ja-JP" dirty="0" smtClean="0"/>
                  <a:t>°</a:t>
                </a:r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3115" r="-252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285967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60043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35114" y="6103557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810185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993443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69144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658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504172" y="6096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43238" y="1676400"/>
            <a:ext cx="1290362" cy="228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133600" y="1676400"/>
            <a:ext cx="2743200" cy="152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24" y="2019300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05615" y="261962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15" y="2619620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1790700" y="1333500"/>
            <a:ext cx="685800" cy="685800"/>
          </a:xfrm>
          <a:prstGeom prst="arc">
            <a:avLst>
              <a:gd name="adj1" fmla="val 1996495"/>
              <a:gd name="adj2" fmla="val 7127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838200"/>
            <a:ext cx="1524000" cy="2362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flipH="1" flipV="1">
            <a:off x="4495800" y="2826957"/>
            <a:ext cx="685800" cy="723288"/>
          </a:xfrm>
          <a:prstGeom prst="arc">
            <a:avLst>
              <a:gd name="adj1" fmla="val 1853602"/>
              <a:gd name="adj2" fmla="val 3713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7285967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61038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43666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1837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9344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68514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351142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526213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456083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276600" y="2057382"/>
            <a:ext cx="976129" cy="1993022"/>
          </a:xfrm>
          <a:custGeom>
            <a:avLst/>
            <a:gdLst>
              <a:gd name="connsiteX0" fmla="*/ 0 w 1186453"/>
              <a:gd name="connsiteY0" fmla="*/ 2418248 h 2422454"/>
              <a:gd name="connsiteX1" fmla="*/ 272053 w 1186453"/>
              <a:gd name="connsiteY1" fmla="*/ 2289779 h 2422454"/>
              <a:gd name="connsiteX2" fmla="*/ 362737 w 1186453"/>
              <a:gd name="connsiteY2" fmla="*/ 1541633 h 2422454"/>
              <a:gd name="connsiteX3" fmla="*/ 513878 w 1186453"/>
              <a:gd name="connsiteY3" fmla="*/ 944628 h 2422454"/>
              <a:gd name="connsiteX4" fmla="*/ 816159 w 1186453"/>
              <a:gd name="connsiteY4" fmla="*/ 438308 h 2422454"/>
              <a:gd name="connsiteX5" fmla="*/ 1186453 w 1186453"/>
              <a:gd name="connsiteY5" fmla="*/ 0 h 242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6453" h="2422454">
                <a:moveTo>
                  <a:pt x="0" y="2418248"/>
                </a:moveTo>
                <a:cubicBezTo>
                  <a:pt x="105798" y="2427064"/>
                  <a:pt x="211597" y="2435881"/>
                  <a:pt x="272053" y="2289779"/>
                </a:cubicBezTo>
                <a:cubicBezTo>
                  <a:pt x="332509" y="2143677"/>
                  <a:pt x="322433" y="1765825"/>
                  <a:pt x="362737" y="1541633"/>
                </a:cubicBezTo>
                <a:cubicBezTo>
                  <a:pt x="403041" y="1317441"/>
                  <a:pt x="438308" y="1128515"/>
                  <a:pt x="513878" y="944628"/>
                </a:cubicBezTo>
                <a:cubicBezTo>
                  <a:pt x="589448" y="760741"/>
                  <a:pt x="704063" y="595746"/>
                  <a:pt x="816159" y="438308"/>
                </a:cubicBezTo>
                <a:cubicBezTo>
                  <a:pt x="928255" y="280870"/>
                  <a:pt x="1057354" y="140435"/>
                  <a:pt x="1186453" y="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33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スナップすべきケース：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=0</a:t>
                </a:r>
                <a:r>
                  <a:rPr lang="ja-JP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=43</a:t>
                </a:r>
                <a:r>
                  <a:rPr lang="en-US" altLang="ja-JP" dirty="0"/>
                  <a:t>°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76400"/>
                <a:ext cx="14498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3115" r="-252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6629400" y="61076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スナップすべきでないケース：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33600" y="1676400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895600" y="1676400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76540" y="226601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40" y="2266014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83873" y="318873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73" y="3188732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1790700" y="1333500"/>
            <a:ext cx="685800" cy="685800"/>
          </a:xfrm>
          <a:prstGeom prst="arc">
            <a:avLst>
              <a:gd name="adj1" fmla="val 4467044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133600" y="1676400"/>
            <a:ext cx="762000" cy="2438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flipH="1" flipV="1">
            <a:off x="2553015" y="3710499"/>
            <a:ext cx="685800" cy="723288"/>
          </a:xfrm>
          <a:prstGeom prst="arc">
            <a:avLst>
              <a:gd name="adj1" fmla="val 4467044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Oval 24"/>
          <p:cNvSpPr/>
          <p:nvPr/>
        </p:nvSpPr>
        <p:spPr>
          <a:xfrm>
            <a:off x="6248400" y="5791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26228" y="58982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70572" y="566965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43600" y="591274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27357" y="575278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72200" y="56236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81385" y="5562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118671" y="54253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01299" y="547884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スナップすべきでないケース：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447800" y="2266014"/>
            <a:ext cx="685800" cy="18487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352800" y="1143000"/>
            <a:ext cx="533400" cy="1752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46235" y="2515979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2515979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39016" y="222067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16" y="2220672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1121521" y="1949546"/>
            <a:ext cx="685800" cy="685800"/>
          </a:xfrm>
          <a:prstGeom prst="arc">
            <a:avLst>
              <a:gd name="adj1" fmla="val 1068180"/>
              <a:gd name="adj2" fmla="val 4312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47800" y="2266014"/>
            <a:ext cx="1905000" cy="629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flipH="1" flipV="1">
            <a:off x="3009900" y="2523667"/>
            <a:ext cx="685800" cy="723288"/>
          </a:xfrm>
          <a:prstGeom prst="arc">
            <a:avLst>
              <a:gd name="adj1" fmla="val 1217035"/>
              <a:gd name="adj2" fmla="val 6372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val 30"/>
          <p:cNvSpPr/>
          <p:nvPr/>
        </p:nvSpPr>
        <p:spPr>
          <a:xfrm>
            <a:off x="6630710" y="503123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629400" y="4876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29400" y="470928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29400" y="4541772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30710" y="437440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42199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629400" y="405245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629400" y="3884941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スナップすべきでないケース：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219200" y="3188732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3505200" y="750332"/>
            <a:ext cx="0" cy="243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413760" y="3380955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760" y="3380955"/>
                <a:ext cx="3741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84730" y="265766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30" y="2657667"/>
                <a:ext cx="39959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219200" y="3188732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 flipV="1">
            <a:off x="3162300" y="2842333"/>
            <a:ext cx="685800" cy="723288"/>
          </a:xfrm>
          <a:prstGeom prst="arc">
            <a:avLst>
              <a:gd name="adj1" fmla="val 147231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>
            <a:off x="876300" y="2861077"/>
            <a:ext cx="685800" cy="685800"/>
          </a:xfrm>
          <a:prstGeom prst="arc">
            <a:avLst>
              <a:gd name="adj1" fmla="val 122309"/>
              <a:gd name="adj2" fmla="val 54611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66667" y="3669268"/>
            <a:ext cx="3892841" cy="3036332"/>
            <a:chOff x="5266667" y="3669268"/>
            <a:chExt cx="3892841" cy="303633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800067" y="6183868"/>
              <a:ext cx="3124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5952467" y="3669268"/>
              <a:ext cx="0" cy="2743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76267" y="3897868"/>
              <a:ext cx="28956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619467" y="3777734"/>
              <a:ext cx="0" cy="2558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392951" y="633626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66667" y="377773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78990" y="622780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r>
                <a:rPr lang="en-US" altLang="ja-JP" dirty="0" smtClean="0"/>
                <a:t>°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97" y="6230951"/>
                  <a:ext cx="37414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4" y="4953000"/>
                  <a:ext cx="3995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/>
          <p:nvPr/>
        </p:nvSpPr>
        <p:spPr>
          <a:xfrm>
            <a:off x="7247867" y="506146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46557" y="4907028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46557" y="4739514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46557" y="45720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7867" y="4404635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46557" y="4250197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557" y="4082683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46557" y="391516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264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スナップアルゴリズム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スナップアルゴリズム</dc:title>
  <dc:creator>gnishida</dc:creator>
  <cp:lastModifiedBy>gnishida</cp:lastModifiedBy>
  <cp:revision>27</cp:revision>
  <dcterms:created xsi:type="dcterms:W3CDTF">2006-08-16T00:00:00Z</dcterms:created>
  <dcterms:modified xsi:type="dcterms:W3CDTF">2014-03-07T21:00:39Z</dcterms:modified>
</cp:coreProperties>
</file>