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69" r:id="rId6"/>
    <p:sldId id="265" r:id="rId7"/>
    <p:sldId id="267" r:id="rId8"/>
    <p:sldId id="270" r:id="rId9"/>
    <p:sldId id="263" r:id="rId10"/>
    <p:sldId id="266" r:id="rId11"/>
    <p:sldId id="271" r:id="rId1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3/7/2014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" y="1905000"/>
            <a:ext cx="915806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20x6,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9130"/>
            <a:ext cx="5943600" cy="591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62435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</a:t>
            </a:r>
            <a:r>
              <a:rPr lang="ja-JP" altLang="en-US" sz="1400" dirty="0" smtClean="0"/>
              <a:t>．ロンドンの道路網で、まだ重複エッジがあったので、修正した。</a:t>
            </a:r>
            <a:endParaRPr lang="en-US" altLang="ja-JP" sz="1400" dirty="0" smtClean="0"/>
          </a:p>
          <a:p>
            <a:r>
              <a:rPr lang="ja-JP" altLang="en-US" sz="1400" dirty="0" smtClean="0"/>
              <a:t>２．極</a:t>
            </a:r>
            <a:r>
              <a:rPr lang="ja-JP" altLang="en-US" sz="1400" dirty="0" smtClean="0"/>
              <a:t>座標系を追加した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３．</a:t>
            </a:r>
            <a:r>
              <a:rPr lang="en-US" altLang="ja-JP" sz="1400" dirty="0" err="1" smtClean="0"/>
              <a:t>GraphUtil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moveVertex</a:t>
            </a:r>
            <a:r>
              <a:rPr lang="ja-JP" altLang="en-US" sz="1400" dirty="0" smtClean="0"/>
              <a:t>を、スケール＆ローテーションで実現するよう修正した。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8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195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998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951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59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72895" y="2906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236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825" y="4293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8362" y="4544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0914" y="2514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4838" y="2599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4525"/>
            <a:ext cx="9112099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30x8,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28687"/>
            <a:ext cx="5805488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618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30x7,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91143" y="35814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15105" y="3728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5731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6929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31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86532" y="457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10494" y="2435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0408" y="344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238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4330" y="3050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4309" y="41576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1011" y="431212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8034" y="47258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50710" y="4618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5029" y="457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9694" y="4636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7102" y="49442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9878" y="47153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4510" y="50693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206" y="4795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1675" y="22980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7897" y="2589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4001" y="33587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060" y="50231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8214" y="41576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5648" y="4497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207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82</cp:revision>
  <cp:lastPrinted>2014-03-07T18:03:29Z</cp:lastPrinted>
  <dcterms:created xsi:type="dcterms:W3CDTF">2006-08-16T00:00:00Z</dcterms:created>
  <dcterms:modified xsi:type="dcterms:W3CDTF">2014-03-07T22:23:02Z</dcterms:modified>
</cp:coreProperties>
</file>