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414983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04800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デグ</a:t>
            </a:r>
            <a:r>
              <a:rPr lang="ja-JP" altLang="en-US" dirty="0" smtClean="0"/>
              <a:t>レ</a:t>
            </a:r>
            <a:r>
              <a:rPr lang="ja-JP" altLang="en-US" dirty="0"/>
              <a:t>発生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r>
              <a:rPr lang="ja-JP" altLang="en-US" dirty="0"/>
              <a:t>きれい</a:t>
            </a:r>
            <a:r>
              <a:rPr lang="ja-JP" altLang="en-US" dirty="0" smtClean="0"/>
              <a:t>なグリッドにならない。特に右下部。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7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</cp:revision>
  <dcterms:created xsi:type="dcterms:W3CDTF">2006-08-16T00:00:00Z</dcterms:created>
  <dcterms:modified xsi:type="dcterms:W3CDTF">2014-02-26T22:44:32Z</dcterms:modified>
</cp:coreProperties>
</file>