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68" r:id="rId36"/>
    <p:sldId id="269" r:id="rId37"/>
    <p:sldId id="275" r:id="rId38"/>
    <p:sldId id="270" r:id="rId3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、カーネルがおかしかった。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783</Words>
  <Application>Microsoft Office PowerPoint</Application>
  <PresentationFormat>On-screen Show (4:3)</PresentationFormat>
  <Paragraphs>164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137</cp:revision>
  <cp:lastPrinted>2014-02-18T18:24:04Z</cp:lastPrinted>
  <dcterms:created xsi:type="dcterms:W3CDTF">2014-02-17T16:06:50Z</dcterms:created>
  <dcterms:modified xsi:type="dcterms:W3CDTF">2014-02-18T21:29:49Z</dcterms:modified>
</cp:coreProperties>
</file>