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092B-098A-4DEA-8668-FC04D48A0C26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FDC5-33CC-45FF-A9E0-1605411C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1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092B-098A-4DEA-8668-FC04D48A0C26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FDC5-33CC-45FF-A9E0-1605411C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0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092B-098A-4DEA-8668-FC04D48A0C26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FDC5-33CC-45FF-A9E0-1605411C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7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092B-098A-4DEA-8668-FC04D48A0C26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FDC5-33CC-45FF-A9E0-1605411C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4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092B-098A-4DEA-8668-FC04D48A0C26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FDC5-33CC-45FF-A9E0-1605411C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0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092B-098A-4DEA-8668-FC04D48A0C26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FDC5-33CC-45FF-A9E0-1605411C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7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092B-098A-4DEA-8668-FC04D48A0C26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FDC5-33CC-45FF-A9E0-1605411C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092B-098A-4DEA-8668-FC04D48A0C26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FDC5-33CC-45FF-A9E0-1605411C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2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092B-098A-4DEA-8668-FC04D48A0C26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FDC5-33CC-45FF-A9E0-1605411C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2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092B-098A-4DEA-8668-FC04D48A0C26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FDC5-33CC-45FF-A9E0-1605411C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9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092B-098A-4DEA-8668-FC04D48A0C26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FDC5-33CC-45FF-A9E0-1605411C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F092B-098A-4DEA-8668-FC04D48A0C26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5FDC5-33CC-45FF-A9E0-1605411C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6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286000" y="2743200"/>
            <a:ext cx="419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667000" y="1447800"/>
            <a:ext cx="0" cy="1600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657600" y="1981200"/>
            <a:ext cx="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49000" y="1672798"/>
            <a:ext cx="949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 plane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976832" y="2963228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832" y="2963228"/>
                <a:ext cx="370934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/>
          <p:cNvSpPr/>
          <p:nvPr/>
        </p:nvSpPr>
        <p:spPr>
          <a:xfrm rot="16200000">
            <a:off x="3114674" y="2447926"/>
            <a:ext cx="95251" cy="990600"/>
          </a:xfrm>
          <a:prstGeom prst="leftBrace">
            <a:avLst>
              <a:gd name="adj1" fmla="val 508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666999" y="1905000"/>
            <a:ext cx="3048001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676900" y="18669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endCxn id="17" idx="4"/>
          </p:cNvCxnSpPr>
          <p:nvPr/>
        </p:nvCxnSpPr>
        <p:spPr>
          <a:xfrm flipV="1">
            <a:off x="5715000" y="1943100"/>
            <a:ext cx="0" cy="8001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454140" y="2603422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140" y="2603422"/>
                <a:ext cx="35375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807074" y="2147519"/>
                <a:ext cx="470129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074" y="2147519"/>
                <a:ext cx="470129" cy="391261"/>
              </a:xfrm>
              <a:prstGeom prst="rect">
                <a:avLst/>
              </a:prstGeom>
              <a:blipFill rotWithShape="1"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/>
          <p:cNvSpPr/>
          <p:nvPr/>
        </p:nvSpPr>
        <p:spPr>
          <a:xfrm rot="10800000">
            <a:off x="5791199" y="1930746"/>
            <a:ext cx="95251" cy="812453"/>
          </a:xfrm>
          <a:prstGeom prst="leftBrace">
            <a:avLst>
              <a:gd name="adj1" fmla="val 508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3822700" y="3376850"/>
                <a:ext cx="625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700" y="3376850"/>
                <a:ext cx="62523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eft Brace 23"/>
          <p:cNvSpPr/>
          <p:nvPr/>
        </p:nvSpPr>
        <p:spPr>
          <a:xfrm rot="16200000">
            <a:off x="4143375" y="1856184"/>
            <a:ext cx="95251" cy="3048001"/>
          </a:xfrm>
          <a:prstGeom prst="leftBrace">
            <a:avLst>
              <a:gd name="adj1" fmla="val 508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4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Department of Computer Sciences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gnishida</cp:lastModifiedBy>
  <cp:revision>1</cp:revision>
  <dcterms:created xsi:type="dcterms:W3CDTF">2016-02-27T21:18:11Z</dcterms:created>
  <dcterms:modified xsi:type="dcterms:W3CDTF">2016-02-27T21:21:18Z</dcterms:modified>
</cp:coreProperties>
</file>