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286000" y="2743200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14478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9812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9000" y="1672798"/>
            <a:ext cx="94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plane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6832" y="296322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32" y="2963228"/>
                <a:ext cx="37093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3114674" y="2447926"/>
            <a:ext cx="95251" cy="990600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66999" y="1905000"/>
            <a:ext cx="3048001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76900" y="18669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4"/>
          </p:cNvCxnSpPr>
          <p:nvPr/>
        </p:nvCxnSpPr>
        <p:spPr>
          <a:xfrm flipV="1">
            <a:off x="5715000" y="1943100"/>
            <a:ext cx="0" cy="800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54140" y="2603422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40" y="2603422"/>
                <a:ext cx="3537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7074" y="2147519"/>
                <a:ext cx="47012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74" y="2147519"/>
                <a:ext cx="470129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0800000">
            <a:off x="5791199" y="1930746"/>
            <a:ext cx="95251" cy="812453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22700" y="3376850"/>
                <a:ext cx="62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3376850"/>
                <a:ext cx="6252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/>
          <p:cNvSpPr/>
          <p:nvPr/>
        </p:nvSpPr>
        <p:spPr>
          <a:xfrm rot="16200000">
            <a:off x="4143375" y="1856184"/>
            <a:ext cx="95251" cy="3048001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17925" y="2373378"/>
                <a:ext cx="4778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25" y="2373378"/>
                <a:ext cx="477823" cy="391261"/>
              </a:xfrm>
              <a:prstGeom prst="rect">
                <a:avLst/>
              </a:prstGeom>
              <a:blipFill rotWithShape="1"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81163" y="2373512"/>
                <a:ext cx="401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3" y="2373512"/>
                <a:ext cx="40119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/>
          <p:nvPr/>
        </p:nvCxnSpPr>
        <p:spPr>
          <a:xfrm flipV="1">
            <a:off x="1371600" y="1676400"/>
            <a:ext cx="1752600" cy="895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981200" y="1066800"/>
            <a:ext cx="0" cy="32004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71600" y="2143125"/>
            <a:ext cx="1945481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71600" y="2571750"/>
            <a:ext cx="609600" cy="139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682750"/>
            <a:ext cx="200025" cy="460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7400" y="2136775"/>
            <a:ext cx="609600" cy="13906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02769" y="16478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8031" y="21264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57388" y="22383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57388" y="2412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59769" y="39385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6874" y="1983340"/>
                <a:ext cx="401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4" y="1983340"/>
                <a:ext cx="40119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22426" y="1385767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26" y="1385767"/>
                <a:ext cx="4035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57549" y="1933454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49" y="1933454"/>
                <a:ext cx="40357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46675" y="3814763"/>
                <a:ext cx="401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75" y="3814763"/>
                <a:ext cx="401199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371600" y="1447800"/>
            <a:ext cx="6086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38087" y="1390529"/>
                <a:ext cx="329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87" y="1390529"/>
                <a:ext cx="329386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371600" y="1219200"/>
            <a:ext cx="174783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2637" y="1137561"/>
                <a:ext cx="617477" cy="329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37" y="1137561"/>
                <a:ext cx="617477" cy="3290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1982628" y="2258059"/>
            <a:ext cx="71458" cy="164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81309" y="3048000"/>
                <a:ext cx="643445" cy="59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_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09" y="3048000"/>
                <a:ext cx="643445" cy="591829"/>
              </a:xfrm>
              <a:prstGeom prst="rect">
                <a:avLst/>
              </a:prstGeom>
              <a:blipFill rotWithShape="1">
                <a:blip r:embed="rId9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357313" y="25519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33600" y="2561599"/>
                <a:ext cx="1407628" cy="59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_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61599"/>
                <a:ext cx="1407628" cy="591829"/>
              </a:xfrm>
              <a:prstGeom prst="rect">
                <a:avLst/>
              </a:prstGeom>
              <a:blipFill rotWithShape="1">
                <a:blip r:embed="rId10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2072640" y="2190165"/>
            <a:ext cx="510540" cy="354915"/>
          </a:xfrm>
          <a:custGeom>
            <a:avLst/>
            <a:gdLst>
              <a:gd name="connsiteX0" fmla="*/ 510540 w 510540"/>
              <a:gd name="connsiteY0" fmla="*/ 354915 h 354915"/>
              <a:gd name="connsiteX1" fmla="*/ 312420 w 510540"/>
              <a:gd name="connsiteY1" fmla="*/ 12015 h 354915"/>
              <a:gd name="connsiteX2" fmla="*/ 0 w 510540"/>
              <a:gd name="connsiteY2" fmla="*/ 111075 h 35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540" h="354915">
                <a:moveTo>
                  <a:pt x="510540" y="354915"/>
                </a:moveTo>
                <a:cubicBezTo>
                  <a:pt x="454025" y="203785"/>
                  <a:pt x="397510" y="52655"/>
                  <a:pt x="312420" y="12015"/>
                </a:cubicBezTo>
                <a:cubicBezTo>
                  <a:pt x="227330" y="-28625"/>
                  <a:pt x="113665" y="41225"/>
                  <a:pt x="0" y="11107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96" y="2420876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Camera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94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70764" y="646545"/>
            <a:ext cx="1607127" cy="2050473"/>
          </a:xfrm>
          <a:custGeom>
            <a:avLst/>
            <a:gdLst>
              <a:gd name="connsiteX0" fmla="*/ 0 w 1607127"/>
              <a:gd name="connsiteY0" fmla="*/ 0 h 2050473"/>
              <a:gd name="connsiteX1" fmla="*/ 0 w 1607127"/>
              <a:gd name="connsiteY1" fmla="*/ 1570182 h 2050473"/>
              <a:gd name="connsiteX2" fmla="*/ 1607127 w 1607127"/>
              <a:gd name="connsiteY2" fmla="*/ 2050473 h 2050473"/>
              <a:gd name="connsiteX3" fmla="*/ 0 w 1607127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127" h="2050473">
                <a:moveTo>
                  <a:pt x="0" y="0"/>
                </a:moveTo>
                <a:lnTo>
                  <a:pt x="0" y="1570182"/>
                </a:lnTo>
                <a:lnTo>
                  <a:pt x="1607127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rot="16200000">
            <a:off x="3695700" y="2019300"/>
            <a:ext cx="2362200" cy="2286000"/>
          </a:xfrm>
          <a:prstGeom prst="parallelogram">
            <a:avLst>
              <a:gd name="adj" fmla="val 3186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276438" y="2590800"/>
            <a:ext cx="803564" cy="1025237"/>
          </a:xfrm>
          <a:custGeom>
            <a:avLst/>
            <a:gdLst>
              <a:gd name="connsiteX0" fmla="*/ 0 w 1607127"/>
              <a:gd name="connsiteY0" fmla="*/ 0 h 2050473"/>
              <a:gd name="connsiteX1" fmla="*/ 0 w 1607127"/>
              <a:gd name="connsiteY1" fmla="*/ 1570182 h 2050473"/>
              <a:gd name="connsiteX2" fmla="*/ 1607127 w 1607127"/>
              <a:gd name="connsiteY2" fmla="*/ 2050473 h 2050473"/>
              <a:gd name="connsiteX3" fmla="*/ 0 w 1607127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127" h="2050473">
                <a:moveTo>
                  <a:pt x="0" y="0"/>
                </a:moveTo>
                <a:lnTo>
                  <a:pt x="0" y="1570182"/>
                </a:lnTo>
                <a:lnTo>
                  <a:pt x="1607127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74062" y="353292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62" y="353292"/>
                <a:ext cx="40357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38732" y="1979561"/>
                <a:ext cx="399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32" y="1979561"/>
                <a:ext cx="39940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683161" y="2592138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61" y="2592138"/>
                <a:ext cx="4035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62400" y="2297243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297243"/>
                <a:ext cx="403572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19046" y="3267063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46" y="3267063"/>
                <a:ext cx="40357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30428" y="3578423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28" y="3578423"/>
                <a:ext cx="4035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2667000" y="2899915"/>
            <a:ext cx="838200" cy="262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65214" y="2590800"/>
                <a:ext cx="5212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𝑣𝑝</m:t>
                      </m:r>
                      <m:r>
                        <a:rPr lang="en-US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14" y="2590800"/>
                <a:ext cx="521297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60317" y="3573199"/>
                <a:ext cx="5212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𝑣𝑝</m:t>
                      </m:r>
                      <m:r>
                        <a:rPr lang="en-US" sz="1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17" y="3573199"/>
                <a:ext cx="521297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389418" y="3761675"/>
            <a:ext cx="1070899" cy="133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3828473"/>
            <a:ext cx="0" cy="981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426527" y="4810002"/>
                <a:ext cx="5212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𝑣𝑝</m:t>
                      </m:r>
                      <m:r>
                        <a:rPr lang="en-US" sz="14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7" y="4810002"/>
                <a:ext cx="521297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" idx="0"/>
          </p:cNvCxnSpPr>
          <p:nvPr/>
        </p:nvCxnSpPr>
        <p:spPr>
          <a:xfrm flipH="1">
            <a:off x="3500582" y="646545"/>
            <a:ext cx="1570182" cy="38977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00582" y="2207491"/>
            <a:ext cx="1570183" cy="23090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2"/>
          </p:cNvCxnSpPr>
          <p:nvPr/>
        </p:nvCxnSpPr>
        <p:spPr>
          <a:xfrm flipH="1">
            <a:off x="3528291" y="2697018"/>
            <a:ext cx="3149600" cy="17918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4488873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Camera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1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11</cp:revision>
  <dcterms:created xsi:type="dcterms:W3CDTF">2016-02-27T21:18:11Z</dcterms:created>
  <dcterms:modified xsi:type="dcterms:W3CDTF">2016-02-28T03:08:45Z</dcterms:modified>
</cp:coreProperties>
</file>