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8" r:id="rId5"/>
    <p:sldId id="265" r:id="rId6"/>
    <p:sldId id="267" r:id="rId7"/>
    <p:sldId id="263" r:id="rId8"/>
    <p:sldId id="266" r:id="rId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3/14/2014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898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変更点：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１．</a:t>
            </a:r>
            <a:r>
              <a:rPr lang="ja-JP" altLang="en-US" sz="1400" dirty="0"/>
              <a:t>特徴</a:t>
            </a:r>
            <a:r>
              <a:rPr lang="ja-JP" altLang="en-US" sz="1400" dirty="0" smtClean="0"/>
              <a:t>量</a:t>
            </a:r>
            <a:r>
              <a:rPr lang="ja-JP" altLang="en-US" sz="1400" dirty="0"/>
              <a:t>に</a:t>
            </a:r>
            <a:r>
              <a:rPr lang="ja-JP" altLang="en-US" sz="1400" dirty="0" smtClean="0"/>
              <a:t>、レーン数を追加した。また、</a:t>
            </a:r>
            <a:r>
              <a:rPr lang="en-US" altLang="ja-JP" sz="1400" dirty="0" smtClean="0"/>
              <a:t>Local Street</a:t>
            </a:r>
            <a:r>
              <a:rPr lang="ja-JP" altLang="en-US" sz="1400" dirty="0" smtClean="0"/>
              <a:t>との交差点を</a:t>
            </a:r>
            <a:r>
              <a:rPr lang="en-US" altLang="ja-JP" sz="1400" dirty="0" smtClean="0"/>
              <a:t>Local Street</a:t>
            </a:r>
            <a:r>
              <a:rPr lang="ja-JP" altLang="en-US" sz="1400" dirty="0" smtClean="0"/>
              <a:t>生成用シードとして、特徴量に加えた。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⇒　やはり、</a:t>
            </a:r>
            <a:r>
              <a:rPr lang="en-US" altLang="ja-JP" sz="1400" dirty="0" smtClean="0"/>
              <a:t>Avenue</a:t>
            </a:r>
            <a:r>
              <a:rPr lang="ja-JP" altLang="en-US" sz="1400" dirty="0" smtClean="0"/>
              <a:t>のエッジを</a:t>
            </a:r>
            <a:r>
              <a:rPr lang="en-US" altLang="ja-JP" sz="1400" dirty="0" smtClean="0"/>
              <a:t>Local Street</a:t>
            </a:r>
            <a:r>
              <a:rPr lang="ja-JP" altLang="en-US" sz="1400" dirty="0" smtClean="0"/>
              <a:t>の交差点で分割すると、いろいろ問題が出てくるなぁ。</a:t>
            </a:r>
            <a:endParaRPr lang="en-US" altLang="ja-JP" sz="1400" dirty="0" smtClean="0"/>
          </a:p>
          <a:p>
            <a:r>
              <a:rPr lang="ja-JP" altLang="en-US" sz="1400" dirty="0"/>
              <a:t>２</a:t>
            </a:r>
            <a:r>
              <a:rPr lang="ja-JP" altLang="en-US" sz="1400" dirty="0" smtClean="0"/>
              <a:t>．スナップ時に、</a:t>
            </a:r>
            <a:r>
              <a:rPr lang="en-US" altLang="ja-JP" sz="1400" dirty="0" smtClean="0"/>
              <a:t>intersect</a:t>
            </a:r>
            <a:r>
              <a:rPr lang="ja-JP" altLang="en-US" sz="1400" dirty="0" smtClean="0"/>
              <a:t>しないようにスナップするよう修正した。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⇒　このため、以前の結果と少し変わっているはず。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2890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0825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195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87998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951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2597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72895" y="2906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236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88825" y="42938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48362" y="4544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0914" y="2514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4838" y="25991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30x8,  No invasion check, Multi Seeds,  Weights: 1/1/0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3613"/>
            <a:ext cx="9144000" cy="244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58976"/>
            <a:ext cx="9144000" cy="247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1565" y="66199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古い特徴量を使った場合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3821668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新しい特徴量を使った場合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5791200"/>
            <a:ext cx="609600" cy="457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556260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カスケードキャンセルが必要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7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488"/>
            <a:ext cx="350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8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30x7,  No invasion check, Multi Seeds,  Weights: 1/1/0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215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4256134"/>
            <a:ext cx="9152965" cy="214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21565" y="66199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古い特徴量を使った場合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3821668"/>
            <a:ext cx="893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新しい特徴量を使った</a:t>
            </a:r>
            <a:r>
              <a:rPr lang="ja-JP" altLang="en-US" smtClean="0"/>
              <a:t>場合（直線が多いので、今回の変更の影響をほとんど受けていない）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8007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London</a:t>
            </a:r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91143" y="35814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15105" y="37284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35731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6929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931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86532" y="4572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10494" y="24354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20408" y="3441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2380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4330" y="30509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4309" y="41576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71011" y="431212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68034" y="47258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50710" y="46183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5029" y="45705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9694" y="46364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7102" y="49442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9878" y="47153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4510" y="50693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206" y="4795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1675" y="22980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7897" y="258931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4001" y="33587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6060" y="50231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158214" y="41576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85648" y="4497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801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526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20x6,  No invasion check, Multi Seeds,  Weights: 1/1/0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" y="1066800"/>
            <a:ext cx="908940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1565" y="661994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古い特徴量を使った場合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3821668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新しい特徴量を使った場合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0" y="4117179"/>
            <a:ext cx="9156600" cy="274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161548" y="5562600"/>
            <a:ext cx="886452" cy="914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08186" y="5302923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スナップしない？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7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259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95</cp:revision>
  <cp:lastPrinted>2014-03-07T18:03:29Z</cp:lastPrinted>
  <dcterms:created xsi:type="dcterms:W3CDTF">2006-08-16T00:00:00Z</dcterms:created>
  <dcterms:modified xsi:type="dcterms:W3CDTF">2014-03-14T18:59:17Z</dcterms:modified>
</cp:coreProperties>
</file>