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E4BF-701F-4B31-9513-58B8BCEFB51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143000"/>
            <a:ext cx="62484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ex_feature_tel-aviv2.xml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6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230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Weird Shape Fitting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67310"/>
            <a:ext cx="5949108" cy="602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35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Cities</dc:title>
  <dc:creator>gnishida</dc:creator>
  <cp:lastModifiedBy>gnishida</cp:lastModifiedBy>
  <cp:revision>65</cp:revision>
  <dcterms:created xsi:type="dcterms:W3CDTF">2014-03-14T20:41:35Z</dcterms:created>
  <dcterms:modified xsi:type="dcterms:W3CDTF">2014-04-02T18:54:42Z</dcterms:modified>
</cp:coreProperties>
</file>