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01491"/>
            <a:ext cx="5410200" cy="619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-26624" y="0"/>
            <a:ext cx="264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ex_feature_new-york.xml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85477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87856"/>
            <a:ext cx="4343400" cy="5797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963" y="990600"/>
            <a:ext cx="4510249" cy="535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-9181" y="0"/>
            <a:ext cx="9153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各シードから出る道路エッジの回転角度は、一定としているが、近接２シードの</a:t>
            </a:r>
            <a:r>
              <a:rPr lang="en-US" altLang="ja-JP" dirty="0" smtClean="0"/>
              <a:t>interpolation</a:t>
            </a:r>
            <a:r>
              <a:rPr lang="ja-JP" altLang="en-US" dirty="0" smtClean="0"/>
              <a:t>とすべきで</a:t>
            </a:r>
            <a:r>
              <a:rPr lang="ja-JP" altLang="en-US" smtClean="0"/>
              <a:t>は？　そうすると、もう少しスムースな感じになると思われる。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284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1143000"/>
            <a:ext cx="62484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-26624" y="0"/>
            <a:ext cx="2559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ex_feature_tel-aviv2.xml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98066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95400"/>
            <a:ext cx="5715000" cy="5013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6455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46</Words>
  <Application>Microsoft Office PowerPoint</Application>
  <PresentationFormat>On-screen Show (4:3)</PresentationFormat>
  <Paragraphs>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gnishida</dc:creator>
  <cp:lastModifiedBy>gen</cp:lastModifiedBy>
  <cp:revision>11</cp:revision>
  <dcterms:created xsi:type="dcterms:W3CDTF">2006-08-16T00:00:00Z</dcterms:created>
  <dcterms:modified xsi:type="dcterms:W3CDTF">2014-04-15T21:06:07Z</dcterms:modified>
</cp:coreProperties>
</file>