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3/20/2014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4362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変更点：</a:t>
            </a:r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ja-JP" altLang="en-US" sz="1400" dirty="0" smtClean="0"/>
              <a:t>１</a:t>
            </a:r>
            <a:r>
              <a:rPr lang="ja-JP" altLang="en-US" sz="1400" dirty="0" smtClean="0"/>
              <a:t>．道路描画を改善した。（エッジのつなぎ目と、交差点）</a:t>
            </a:r>
            <a:endParaRPr lang="en-US" altLang="ja-JP" sz="1400" dirty="0" smtClean="0"/>
          </a:p>
          <a:p>
            <a:r>
              <a:rPr lang="ja-JP" altLang="en-US" sz="1400" dirty="0" smtClean="0"/>
              <a:t>２．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28908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686800" cy="595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779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カラーバージョン：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1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79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テクスチャ</a:t>
            </a:r>
            <a:r>
              <a:rPr lang="ja-JP" altLang="en-US" dirty="0" smtClean="0"/>
              <a:t>バージョン：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405807" cy="594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35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54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Results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116</cp:revision>
  <cp:lastPrinted>2014-03-07T18:03:29Z</cp:lastPrinted>
  <dcterms:created xsi:type="dcterms:W3CDTF">2006-08-16T00:00:00Z</dcterms:created>
  <dcterms:modified xsi:type="dcterms:W3CDTF">2014-03-20T18:08:36Z</dcterms:modified>
</cp:coreProperties>
</file>