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8" r:id="rId5"/>
    <p:sldId id="265" r:id="rId6"/>
    <p:sldId id="263" r:id="rId7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3/14/2014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41183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変更点：</a:t>
            </a:r>
            <a:endParaRPr lang="en-US" altLang="ja-JP" sz="1400" dirty="0" smtClean="0"/>
          </a:p>
          <a:p>
            <a:endParaRPr lang="en-US" altLang="ja-JP" sz="1400" dirty="0"/>
          </a:p>
          <a:p>
            <a:r>
              <a:rPr lang="ja-JP" altLang="en-US" sz="1400" dirty="0" smtClean="0"/>
              <a:t>１．</a:t>
            </a:r>
            <a:r>
              <a:rPr lang="en-US" altLang="ja-JP" sz="1400" dirty="0" smtClean="0"/>
              <a:t>Street</a:t>
            </a:r>
            <a:r>
              <a:rPr lang="ja-JP" altLang="en-US" sz="1400" dirty="0" smtClean="0"/>
              <a:t>の特</a:t>
            </a:r>
            <a:r>
              <a:rPr lang="ja-JP" altLang="en-US" sz="1400" dirty="0"/>
              <a:t>徴</a:t>
            </a:r>
            <a:r>
              <a:rPr lang="ja-JP" altLang="en-US" sz="1400" dirty="0" smtClean="0"/>
              <a:t>量の抽出にバグがあったので修正。</a:t>
            </a:r>
            <a:endParaRPr lang="en-US" altLang="ja-JP" sz="1400" dirty="0" smtClean="0"/>
          </a:p>
          <a:p>
            <a:r>
              <a:rPr lang="ja-JP" altLang="en-US" sz="1400" dirty="0" smtClean="0"/>
              <a:t>２．ループエッジの再生にバグがあったので修正。</a:t>
            </a: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328908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5467350" cy="4973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1" y="5488"/>
            <a:ext cx="2936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1. Canberra</a:t>
            </a:r>
          </a:p>
          <a:p>
            <a:r>
              <a:rPr lang="en-US" sz="2000" dirty="0" smtClean="0"/>
              <a:t>kde_feature_canberra.xml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733800" y="408253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11950" y="3200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287998" y="2514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39519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438400" y="42597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972895" y="290691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42364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888825" y="42938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48362" y="45441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10914" y="25145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914838" y="25991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4409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09600"/>
            <a:ext cx="6248400" cy="6087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293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5488"/>
            <a:ext cx="350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2. San Francisco</a:t>
            </a:r>
          </a:p>
          <a:p>
            <a:r>
              <a:rPr lang="en-US" sz="2000" dirty="0" smtClean="0"/>
              <a:t>kde_feature_san-francisco.xml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5853112" cy="504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548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800725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1" y="5488"/>
            <a:ext cx="2743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2. London</a:t>
            </a:r>
          </a:p>
          <a:p>
            <a:r>
              <a:rPr lang="en-US" sz="2000" dirty="0" smtClean="0"/>
              <a:t>kde_feature_london.xml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591143" y="35814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315105" y="37284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35731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28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769296" y="27432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886200" y="293175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26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686532" y="45720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410494" y="243542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20408" y="344105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27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323804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84330" y="305097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344309" y="415766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13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971011" y="431212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11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068034" y="47258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24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450710" y="461832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21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275029" y="457051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239694" y="463645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19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607102" y="494423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29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659878" y="471534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974510" y="506937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25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943206" y="479568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101675" y="229809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12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797897" y="258931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18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134001" y="335875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23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276060" y="502312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22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158214" y="415766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17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685648" y="44979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1801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100</Words>
  <Application>Microsoft Office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gnishida</cp:lastModifiedBy>
  <cp:revision>110</cp:revision>
  <cp:lastPrinted>2014-03-07T18:03:29Z</cp:lastPrinted>
  <dcterms:created xsi:type="dcterms:W3CDTF">2006-08-16T00:00:00Z</dcterms:created>
  <dcterms:modified xsi:type="dcterms:W3CDTF">2014-03-19T19:55:47Z</dcterms:modified>
</cp:coreProperties>
</file>