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72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195263"/>
            <a:ext cx="6505575" cy="646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00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357188"/>
            <a:ext cx="6238875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014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</dc:creator>
  <cp:lastModifiedBy>gen</cp:lastModifiedBy>
  <cp:revision>2</cp:revision>
  <dcterms:created xsi:type="dcterms:W3CDTF">2006-08-16T00:00:00Z</dcterms:created>
  <dcterms:modified xsi:type="dcterms:W3CDTF">2014-04-13T20:33:27Z</dcterms:modified>
</cp:coreProperties>
</file>