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315200" cy="601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39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example, single initial seeds(Canberra)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1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22" y="1371600"/>
            <a:ext cx="5029200" cy="512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バグ４．赤色になるべき道路が、白色？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19230883">
            <a:off x="2872915" y="4504949"/>
            <a:ext cx="3657600" cy="7620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319563">
            <a:off x="2573213" y="2775546"/>
            <a:ext cx="838200" cy="3037114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0101"/>
            <a:ext cx="6553200" cy="556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58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バグ５．</a:t>
            </a:r>
            <a:r>
              <a:rPr lang="en-US" altLang="ja-JP" dirty="0" smtClean="0"/>
              <a:t>PM</a:t>
            </a:r>
            <a:r>
              <a:rPr lang="ja-JP" altLang="en-US" dirty="0" smtClean="0"/>
              <a:t>生成の道路のど真ん中に、なぜか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ベースの道路がある？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8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3148012" cy="418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バグ６．エッジが交差している？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6506" y="3733800"/>
            <a:ext cx="990600" cy="9906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8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629400" cy="596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257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Adaptive Fitting (Tel-Aviv)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447800"/>
            <a:ext cx="64484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549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</a:t>
            </a:r>
            <a:r>
              <a:rPr lang="ja-JP" altLang="en-US" dirty="0"/>
              <a:t>１</a:t>
            </a:r>
            <a:r>
              <a:rPr lang="ja-JP" altLang="en-US" dirty="0" smtClean="0"/>
              <a:t>．円の中は、</a:t>
            </a:r>
            <a:r>
              <a:rPr lang="en-US" altLang="ja-JP" dirty="0" smtClean="0"/>
              <a:t>Parcel</a:t>
            </a:r>
            <a:r>
              <a:rPr lang="ja-JP" altLang="en-US" dirty="0" smtClean="0"/>
              <a:t>を生成しないようにしたい。。。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8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38337"/>
            <a:ext cx="4800600" cy="380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85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バグ２．</a:t>
            </a:r>
            <a:r>
              <a:rPr lang="en-US" altLang="ja-JP" dirty="0" smtClean="0"/>
              <a:t>Local Streets</a:t>
            </a:r>
            <a:r>
              <a:rPr lang="ja-JP" altLang="en-US" dirty="0" smtClean="0"/>
              <a:t>が、全然生成されていない。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80035" y="3928937"/>
            <a:ext cx="2057400" cy="20574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3886200" cy="368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219200" y="2438400"/>
            <a:ext cx="2057400" cy="20574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0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94" y="3074995"/>
            <a:ext cx="4273936" cy="335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バグ３．なぜか、赤色の道路が、こんな所に？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76762" y="3497598"/>
            <a:ext cx="1295400" cy="12954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0" y="457200"/>
            <a:ext cx="4343400" cy="270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652770" y="685800"/>
            <a:ext cx="1295400" cy="12954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4293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バグ４．なんか、道路が重なっている？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3468225"/>
            <a:ext cx="1295400" cy="12954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00" y="838200"/>
            <a:ext cx="6636100" cy="550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52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Interpolation (t = 0.85, 3 initial seeds, Tel-Aviv)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7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5457213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75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</a:t>
            </a:r>
            <a:r>
              <a:rPr lang="ja-JP" altLang="en-US" dirty="0"/>
              <a:t>１</a:t>
            </a:r>
            <a:r>
              <a:rPr lang="ja-JP" altLang="en-US" dirty="0" smtClean="0"/>
              <a:t>．大量の</a:t>
            </a:r>
            <a:r>
              <a:rPr lang="en-US" altLang="ja-JP" dirty="0" smtClean="0"/>
              <a:t>dangling edge</a:t>
            </a:r>
            <a:r>
              <a:rPr lang="ja-JP" altLang="en-US" dirty="0" smtClean="0"/>
              <a:t>がある。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3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67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バグ１．</a:t>
            </a:r>
            <a:r>
              <a:rPr lang="en-US" altLang="ja-JP" dirty="0" smtClean="0"/>
              <a:t>Parcel</a:t>
            </a:r>
            <a:r>
              <a:rPr lang="ja-JP" altLang="en-US" dirty="0" smtClean="0"/>
              <a:t>が全く生成されないケースがある。</a:t>
            </a:r>
            <a:r>
              <a:rPr lang="en-US" altLang="ja-JP" dirty="0" smtClean="0"/>
              <a:t>Block</a:t>
            </a:r>
            <a:r>
              <a:rPr lang="ja-JP" altLang="en-US" dirty="0" smtClean="0"/>
              <a:t>は生成されているのに。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83" y="1600200"/>
            <a:ext cx="653710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55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4887884" cy="337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バグ２．鋭角過ぎるエッジ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73447"/>
            <a:ext cx="4861386" cy="390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 rot="5400000">
            <a:off x="6170263" y="3659537"/>
            <a:ext cx="1295400" cy="1443927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5400000">
            <a:off x="1852185" y="2233187"/>
            <a:ext cx="1858230" cy="1143000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02" y="253241"/>
            <a:ext cx="2349850" cy="255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 rot="5400000">
            <a:off x="7044215" y="309192"/>
            <a:ext cx="1049044" cy="1169325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27623"/>
            <a:ext cx="3011362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 rot="5400000">
            <a:off x="1402431" y="4816660"/>
            <a:ext cx="1049044" cy="1169325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4978429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バグ３．円なのに、なんで赤色になってない？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7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1" y="914400"/>
            <a:ext cx="4574879" cy="338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バグ４．交差しちゃっている？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14510"/>
            <a:ext cx="4267200" cy="267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1966486" y="1767314"/>
            <a:ext cx="1705828" cy="914400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934534">
            <a:off x="5547886" y="4815314"/>
            <a:ext cx="1705828" cy="914400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5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196012" cy="47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608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バグ５．</a:t>
            </a:r>
            <a:r>
              <a:rPr lang="en-US" altLang="ja-JP" dirty="0" smtClean="0"/>
              <a:t>Block</a:t>
            </a:r>
            <a:r>
              <a:rPr lang="ja-JP" altLang="en-US" dirty="0" smtClean="0"/>
              <a:t>は作成されいているのに、</a:t>
            </a:r>
            <a:r>
              <a:rPr lang="en-US" altLang="ja-JP" dirty="0" smtClean="0"/>
              <a:t>Parcel</a:t>
            </a:r>
            <a:r>
              <a:rPr lang="ja-JP" altLang="en-US" dirty="0" smtClean="0"/>
              <a:t>が作成されない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1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4200"/>
            <a:ext cx="41433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</a:t>
            </a:r>
            <a:r>
              <a:rPr lang="ja-JP" altLang="en-US" dirty="0"/>
              <a:t>６</a:t>
            </a:r>
            <a:r>
              <a:rPr lang="ja-JP" altLang="en-US" dirty="0" smtClean="0"/>
              <a:t>．頂点が他のエッジに近すぎる。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75368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01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" y="3767388"/>
            <a:ext cx="4610673" cy="295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64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バグ７．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とは言え、エッジが短すぎる？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5400000">
            <a:off x="2612405" y="4968988"/>
            <a:ext cx="947389" cy="987198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04" y="2743200"/>
            <a:ext cx="4452914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6362038" y="3330760"/>
            <a:ext cx="1049044" cy="1093125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93" y="576263"/>
            <a:ext cx="3505534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 rot="5400000">
            <a:off x="6727640" y="663760"/>
            <a:ext cx="1049044" cy="1093125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483986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バグ８．エッジ間の距離が近すぎる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87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27066"/>
            <a:ext cx="5722679" cy="311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バグ９．エッジが重なっている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51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443662" cy="47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7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バグ１０．</a:t>
            </a:r>
            <a:r>
              <a:rPr lang="en-US" altLang="ja-JP" dirty="0" smtClean="0"/>
              <a:t>Local Streets</a:t>
            </a:r>
            <a:r>
              <a:rPr lang="ja-JP" altLang="en-US" dirty="0" smtClean="0"/>
              <a:t>が全然生成されていない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5400000">
            <a:off x="3334660" y="3106063"/>
            <a:ext cx="2393583" cy="2062294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0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091112" cy="35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</a:t>
            </a:r>
            <a:r>
              <a:rPr lang="ja-JP" altLang="en-US" dirty="0" smtClean="0"/>
              <a:t>グ</a:t>
            </a:r>
            <a:r>
              <a:rPr lang="ja-JP" altLang="en-US" dirty="0"/>
              <a:t>２</a:t>
            </a:r>
            <a:r>
              <a:rPr lang="ja-JP" altLang="en-US" dirty="0" smtClean="0"/>
              <a:t>．エッジが交差している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7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129213" cy="411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15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</a:t>
            </a:r>
            <a:r>
              <a:rPr lang="ja-JP" altLang="en-US" dirty="0" smtClean="0"/>
              <a:t>グ３．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エッジが</a:t>
            </a:r>
            <a:r>
              <a:rPr lang="en-US" altLang="ja-JP" dirty="0" smtClean="0"/>
              <a:t>dangling</a:t>
            </a:r>
            <a:r>
              <a:rPr lang="ja-JP" altLang="en-US" dirty="0" smtClean="0"/>
              <a:t>している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9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676400"/>
            <a:ext cx="55149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1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</a:t>
            </a:r>
            <a:r>
              <a:rPr lang="ja-JP" altLang="en-US" dirty="0" smtClean="0"/>
              <a:t>グ４．短すぎる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エッジ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4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533400"/>
            <a:ext cx="8057331" cy="58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454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 examples (Tel-Aviv, Canberra, and Tokyo)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4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67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バグ１．</a:t>
            </a:r>
            <a:r>
              <a:rPr lang="en-US" altLang="ja-JP" dirty="0" smtClean="0"/>
              <a:t>Parcel</a:t>
            </a:r>
            <a:r>
              <a:rPr lang="ja-JP" altLang="en-US" dirty="0" smtClean="0"/>
              <a:t>が全く生成されないケースがある。</a:t>
            </a:r>
            <a:r>
              <a:rPr lang="en-US" altLang="ja-JP" dirty="0" smtClean="0"/>
              <a:t>Block</a:t>
            </a:r>
            <a:r>
              <a:rPr lang="ja-JP" altLang="en-US" dirty="0" smtClean="0"/>
              <a:t>は生成されているのに。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9" y="838200"/>
            <a:ext cx="7552721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75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3810000" cy="328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853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バグ２．鋭角で接続された道路がある。</a:t>
            </a:r>
            <a:r>
              <a:rPr lang="en-US" altLang="ja-JP" dirty="0" err="1" smtClean="0"/>
              <a:t>hasRedundant</a:t>
            </a:r>
            <a:r>
              <a:rPr lang="en-US" altLang="ja-JP" dirty="0" smtClean="0"/>
              <a:t>()</a:t>
            </a:r>
            <a:r>
              <a:rPr lang="ja-JP" altLang="en-US" dirty="0" smtClean="0"/>
              <a:t>関数で除外されるはずなのに？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057400" y="4495800"/>
            <a:ext cx="990600" cy="9906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6" y="3207099"/>
            <a:ext cx="4462463" cy="315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705600" y="3854548"/>
            <a:ext cx="990600" cy="9906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86146" y="5390590"/>
            <a:ext cx="990600" cy="9906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53" y="533400"/>
            <a:ext cx="347550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2286000" y="1371600"/>
            <a:ext cx="990600" cy="9906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1" y="3738685"/>
            <a:ext cx="2976545" cy="270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36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バグ３．頂点のすぐ近くに、他のエッジがある。なぜスナップしていないか？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03" y="3962400"/>
            <a:ext cx="2706022" cy="247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1" y="762000"/>
            <a:ext cx="3586101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83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515</Words>
  <Application>Microsoft Office PowerPoint</Application>
  <PresentationFormat>On-screen Show (4:3)</PresentationFormat>
  <Paragraphs>28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39</cp:revision>
  <dcterms:created xsi:type="dcterms:W3CDTF">2006-08-16T00:00:00Z</dcterms:created>
  <dcterms:modified xsi:type="dcterms:W3CDTF">2014-04-11T21:54:42Z</dcterms:modified>
</cp:coreProperties>
</file>