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944" y="27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E4BF-701F-4B31-9513-58B8BCEFB51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071-EC9D-435D-91A9-48D2066C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06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feature_paris_2.xml</a:t>
            </a:r>
          </a:p>
          <a:p>
            <a:r>
              <a:rPr lang="en-US" dirty="0" smtClean="0"/>
              <a:t>Residential (City)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1" y="846808"/>
            <a:ext cx="6754658" cy="601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88" y="990600"/>
            <a:ext cx="6501712" cy="57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feature_paris_3.xml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4641"/>
            <a:ext cx="5272661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feature_new-york1.xml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4" y="714375"/>
            <a:ext cx="60674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32619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1066800"/>
            <a:ext cx="58959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11133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81893"/>
            <a:ext cx="5748337" cy="56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feature_tel-aviv3.xml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50666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3829"/>
            <a:ext cx="60674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90789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feature_london2.xml</a:t>
            </a:r>
            <a:endParaRPr lang="en-US" dirty="0"/>
          </a:p>
          <a:p>
            <a:r>
              <a:rPr lang="en-US" dirty="0" smtClean="0"/>
              <a:t>Business &amp; Commercial</a:t>
            </a:r>
          </a:p>
        </p:txBody>
      </p:sp>
    </p:spTree>
    <p:extLst>
      <p:ext uri="{BB962C8B-B14F-4D97-AF65-F5344CB8AC3E}">
        <p14:creationId xmlns:p14="http://schemas.microsoft.com/office/powerpoint/2010/main" val="309858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834062" cy="53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5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feature_london3.xml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81606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672137" cy="533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feature_beijing1.xml</a:t>
            </a:r>
            <a:endParaRPr lang="en-US" dirty="0"/>
          </a:p>
          <a:p>
            <a:r>
              <a:rPr lang="en-US" dirty="0" smtClean="0"/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24374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136776" y="5253318"/>
            <a:ext cx="2877671" cy="1389529"/>
          </a:xfrm>
          <a:custGeom>
            <a:avLst/>
            <a:gdLst>
              <a:gd name="connsiteX0" fmla="*/ 0 w 2877671"/>
              <a:gd name="connsiteY0" fmla="*/ 1389529 h 1389529"/>
              <a:gd name="connsiteX1" fmla="*/ 17930 w 2877671"/>
              <a:gd name="connsiteY1" fmla="*/ 968188 h 1389529"/>
              <a:gd name="connsiteX2" fmla="*/ 89648 w 2877671"/>
              <a:gd name="connsiteY2" fmla="*/ 851647 h 1389529"/>
              <a:gd name="connsiteX3" fmla="*/ 277906 w 2877671"/>
              <a:gd name="connsiteY3" fmla="*/ 672353 h 1389529"/>
              <a:gd name="connsiteX4" fmla="*/ 412377 w 2877671"/>
              <a:gd name="connsiteY4" fmla="*/ 322729 h 1389529"/>
              <a:gd name="connsiteX5" fmla="*/ 546848 w 2877671"/>
              <a:gd name="connsiteY5" fmla="*/ 98611 h 1389529"/>
              <a:gd name="connsiteX6" fmla="*/ 636495 w 2877671"/>
              <a:gd name="connsiteY6" fmla="*/ 62753 h 1389529"/>
              <a:gd name="connsiteX7" fmla="*/ 1308848 w 2877671"/>
              <a:gd name="connsiteY7" fmla="*/ 0 h 1389529"/>
              <a:gd name="connsiteX8" fmla="*/ 1748118 w 2877671"/>
              <a:gd name="connsiteY8" fmla="*/ 35858 h 1389529"/>
              <a:gd name="connsiteX9" fmla="*/ 2151530 w 2877671"/>
              <a:gd name="connsiteY9" fmla="*/ 215153 h 1389529"/>
              <a:gd name="connsiteX10" fmla="*/ 2250142 w 2877671"/>
              <a:gd name="connsiteY10" fmla="*/ 242047 h 1389529"/>
              <a:gd name="connsiteX11" fmla="*/ 2725271 w 2877671"/>
              <a:gd name="connsiteY11" fmla="*/ 331694 h 1389529"/>
              <a:gd name="connsiteX12" fmla="*/ 2877671 w 2877671"/>
              <a:gd name="connsiteY12" fmla="*/ 385482 h 1389529"/>
              <a:gd name="connsiteX13" fmla="*/ 2877671 w 2877671"/>
              <a:gd name="connsiteY13" fmla="*/ 1380564 h 1389529"/>
              <a:gd name="connsiteX14" fmla="*/ 0 w 2877671"/>
              <a:gd name="connsiteY14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7671" h="1389529">
                <a:moveTo>
                  <a:pt x="0" y="1389529"/>
                </a:moveTo>
                <a:lnTo>
                  <a:pt x="17930" y="968188"/>
                </a:lnTo>
                <a:lnTo>
                  <a:pt x="89648" y="851647"/>
                </a:lnTo>
                <a:lnTo>
                  <a:pt x="277906" y="672353"/>
                </a:lnTo>
                <a:lnTo>
                  <a:pt x="412377" y="322729"/>
                </a:lnTo>
                <a:lnTo>
                  <a:pt x="546848" y="98611"/>
                </a:lnTo>
                <a:cubicBezTo>
                  <a:pt x="630261" y="61539"/>
                  <a:pt x="598100" y="62753"/>
                  <a:pt x="636495" y="62753"/>
                </a:cubicBezTo>
                <a:lnTo>
                  <a:pt x="1308848" y="0"/>
                </a:lnTo>
                <a:lnTo>
                  <a:pt x="1748118" y="35858"/>
                </a:lnTo>
                <a:lnTo>
                  <a:pt x="2151530" y="215153"/>
                </a:lnTo>
                <a:cubicBezTo>
                  <a:pt x="2231642" y="245195"/>
                  <a:pt x="2197716" y="242047"/>
                  <a:pt x="2250142" y="242047"/>
                </a:cubicBezTo>
                <a:lnTo>
                  <a:pt x="2725271" y="331694"/>
                </a:lnTo>
                <a:lnTo>
                  <a:pt x="2877671" y="385482"/>
                </a:lnTo>
                <a:lnTo>
                  <a:pt x="2877671" y="1380564"/>
                </a:lnTo>
                <a:lnTo>
                  <a:pt x="0" y="138952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47247" y="4025153"/>
            <a:ext cx="2205318" cy="2617694"/>
          </a:xfrm>
          <a:custGeom>
            <a:avLst/>
            <a:gdLst>
              <a:gd name="connsiteX0" fmla="*/ 2205318 w 2205318"/>
              <a:gd name="connsiteY0" fmla="*/ 1255059 h 2617694"/>
              <a:gd name="connsiteX1" fmla="*/ 2106706 w 2205318"/>
              <a:gd name="connsiteY1" fmla="*/ 295835 h 2617694"/>
              <a:gd name="connsiteX2" fmla="*/ 1057835 w 2205318"/>
              <a:gd name="connsiteY2" fmla="*/ 0 h 2617694"/>
              <a:gd name="connsiteX3" fmla="*/ 358588 w 2205318"/>
              <a:gd name="connsiteY3" fmla="*/ 708212 h 2617694"/>
              <a:gd name="connsiteX4" fmla="*/ 26894 w 2205318"/>
              <a:gd name="connsiteY4" fmla="*/ 1864659 h 2617694"/>
              <a:gd name="connsiteX5" fmla="*/ 0 w 2205318"/>
              <a:gd name="connsiteY5" fmla="*/ 2617694 h 2617694"/>
              <a:gd name="connsiteX6" fmla="*/ 1389529 w 2205318"/>
              <a:gd name="connsiteY6" fmla="*/ 2617694 h 2617694"/>
              <a:gd name="connsiteX7" fmla="*/ 1407459 w 2205318"/>
              <a:gd name="connsiteY7" fmla="*/ 2214282 h 2617694"/>
              <a:gd name="connsiteX8" fmla="*/ 1524000 w 2205318"/>
              <a:gd name="connsiteY8" fmla="*/ 2017059 h 2617694"/>
              <a:gd name="connsiteX9" fmla="*/ 1658471 w 2205318"/>
              <a:gd name="connsiteY9" fmla="*/ 1900518 h 2617694"/>
              <a:gd name="connsiteX10" fmla="*/ 1819835 w 2205318"/>
              <a:gd name="connsiteY10" fmla="*/ 1524000 h 2617694"/>
              <a:gd name="connsiteX11" fmla="*/ 1945341 w 2205318"/>
              <a:gd name="connsiteY11" fmla="*/ 1317812 h 2617694"/>
              <a:gd name="connsiteX12" fmla="*/ 1981200 w 2205318"/>
              <a:gd name="connsiteY12" fmla="*/ 1290918 h 2617694"/>
              <a:gd name="connsiteX13" fmla="*/ 2205318 w 2205318"/>
              <a:gd name="connsiteY13" fmla="*/ 1255059 h 261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5318" h="2617694">
                <a:moveTo>
                  <a:pt x="2205318" y="1255059"/>
                </a:moveTo>
                <a:lnTo>
                  <a:pt x="2106706" y="295835"/>
                </a:lnTo>
                <a:lnTo>
                  <a:pt x="1057835" y="0"/>
                </a:lnTo>
                <a:lnTo>
                  <a:pt x="358588" y="708212"/>
                </a:lnTo>
                <a:lnTo>
                  <a:pt x="26894" y="1864659"/>
                </a:lnTo>
                <a:lnTo>
                  <a:pt x="0" y="2617694"/>
                </a:lnTo>
                <a:lnTo>
                  <a:pt x="1389529" y="2617694"/>
                </a:lnTo>
                <a:lnTo>
                  <a:pt x="1407459" y="2214282"/>
                </a:lnTo>
                <a:lnTo>
                  <a:pt x="1524000" y="2017059"/>
                </a:lnTo>
                <a:lnTo>
                  <a:pt x="1658471" y="1900518"/>
                </a:lnTo>
                <a:lnTo>
                  <a:pt x="1819835" y="1524000"/>
                </a:lnTo>
                <a:lnTo>
                  <a:pt x="1945341" y="1317812"/>
                </a:lnTo>
                <a:lnTo>
                  <a:pt x="1981200" y="1290918"/>
                </a:lnTo>
                <a:lnTo>
                  <a:pt x="2205318" y="125505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Buisiness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738282" y="2868706"/>
            <a:ext cx="1066800" cy="1559859"/>
          </a:xfrm>
          <a:custGeom>
            <a:avLst/>
            <a:gdLst>
              <a:gd name="connsiteX0" fmla="*/ 1066800 w 1066800"/>
              <a:gd name="connsiteY0" fmla="*/ 1165412 h 1559859"/>
              <a:gd name="connsiteX1" fmla="*/ 1066800 w 1066800"/>
              <a:gd name="connsiteY1" fmla="*/ 340659 h 1559859"/>
              <a:gd name="connsiteX2" fmla="*/ 394447 w 1066800"/>
              <a:gd name="connsiteY2" fmla="*/ 0 h 1559859"/>
              <a:gd name="connsiteX3" fmla="*/ 17930 w 1066800"/>
              <a:gd name="connsiteY3" fmla="*/ 403412 h 1559859"/>
              <a:gd name="connsiteX4" fmla="*/ 8965 w 1066800"/>
              <a:gd name="connsiteY4" fmla="*/ 573741 h 1559859"/>
              <a:gd name="connsiteX5" fmla="*/ 0 w 1066800"/>
              <a:gd name="connsiteY5" fmla="*/ 995082 h 1559859"/>
              <a:gd name="connsiteX6" fmla="*/ 35859 w 1066800"/>
              <a:gd name="connsiteY6" fmla="*/ 1075765 h 1559859"/>
              <a:gd name="connsiteX7" fmla="*/ 259977 w 1066800"/>
              <a:gd name="connsiteY7" fmla="*/ 1425388 h 1559859"/>
              <a:gd name="connsiteX8" fmla="*/ 690283 w 1066800"/>
              <a:gd name="connsiteY8" fmla="*/ 1559859 h 1559859"/>
              <a:gd name="connsiteX9" fmla="*/ 1066800 w 1066800"/>
              <a:gd name="connsiteY9" fmla="*/ 1165412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800" h="1559859">
                <a:moveTo>
                  <a:pt x="1066800" y="1165412"/>
                </a:moveTo>
                <a:lnTo>
                  <a:pt x="1066800" y="340659"/>
                </a:lnTo>
                <a:lnTo>
                  <a:pt x="394447" y="0"/>
                </a:lnTo>
                <a:lnTo>
                  <a:pt x="17930" y="403412"/>
                </a:lnTo>
                <a:cubicBezTo>
                  <a:pt x="8170" y="549809"/>
                  <a:pt x="8965" y="492959"/>
                  <a:pt x="8965" y="573741"/>
                </a:cubicBezTo>
                <a:lnTo>
                  <a:pt x="0" y="995082"/>
                </a:lnTo>
                <a:cubicBezTo>
                  <a:pt x="19226" y="1081599"/>
                  <a:pt x="-9620" y="1075765"/>
                  <a:pt x="35859" y="1075765"/>
                </a:cubicBezTo>
                <a:lnTo>
                  <a:pt x="259977" y="1425388"/>
                </a:lnTo>
                <a:lnTo>
                  <a:pt x="690283" y="1559859"/>
                </a:lnTo>
                <a:lnTo>
                  <a:pt x="1066800" y="11654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862918" y="3191435"/>
            <a:ext cx="2151529" cy="2429436"/>
          </a:xfrm>
          <a:custGeom>
            <a:avLst/>
            <a:gdLst>
              <a:gd name="connsiteX0" fmla="*/ 0 w 2151529"/>
              <a:gd name="connsiteY0" fmla="*/ 1129553 h 2429436"/>
              <a:gd name="connsiteX1" fmla="*/ 394447 w 2151529"/>
              <a:gd name="connsiteY1" fmla="*/ 0 h 2429436"/>
              <a:gd name="connsiteX2" fmla="*/ 1237129 w 2151529"/>
              <a:gd name="connsiteY2" fmla="*/ 8965 h 2429436"/>
              <a:gd name="connsiteX3" fmla="*/ 1882588 w 2151529"/>
              <a:gd name="connsiteY3" fmla="*/ 71718 h 2429436"/>
              <a:gd name="connsiteX4" fmla="*/ 2142564 w 2151529"/>
              <a:gd name="connsiteY4" fmla="*/ 80683 h 2429436"/>
              <a:gd name="connsiteX5" fmla="*/ 2151529 w 2151529"/>
              <a:gd name="connsiteY5" fmla="*/ 2429436 h 2429436"/>
              <a:gd name="connsiteX6" fmla="*/ 1972235 w 2151529"/>
              <a:gd name="connsiteY6" fmla="*/ 2393577 h 2429436"/>
              <a:gd name="connsiteX7" fmla="*/ 1506070 w 2151529"/>
              <a:gd name="connsiteY7" fmla="*/ 2321859 h 2429436"/>
              <a:gd name="connsiteX8" fmla="*/ 1039906 w 2151529"/>
              <a:gd name="connsiteY8" fmla="*/ 2106706 h 2429436"/>
              <a:gd name="connsiteX9" fmla="*/ 564776 w 2151529"/>
              <a:gd name="connsiteY9" fmla="*/ 2052918 h 2429436"/>
              <a:gd name="connsiteX10" fmla="*/ 116541 w 2151529"/>
              <a:gd name="connsiteY10" fmla="*/ 2097741 h 2429436"/>
              <a:gd name="connsiteX11" fmla="*/ 0 w 2151529"/>
              <a:gd name="connsiteY11" fmla="*/ 1129553 h 24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529" h="2429436">
                <a:moveTo>
                  <a:pt x="0" y="1129553"/>
                </a:moveTo>
                <a:lnTo>
                  <a:pt x="394447" y="0"/>
                </a:lnTo>
                <a:lnTo>
                  <a:pt x="1237129" y="8965"/>
                </a:lnTo>
                <a:lnTo>
                  <a:pt x="1882588" y="71718"/>
                </a:lnTo>
                <a:lnTo>
                  <a:pt x="2142564" y="80683"/>
                </a:lnTo>
                <a:cubicBezTo>
                  <a:pt x="2145552" y="863601"/>
                  <a:pt x="2148541" y="1646518"/>
                  <a:pt x="2151529" y="2429436"/>
                </a:cubicBezTo>
                <a:lnTo>
                  <a:pt x="1972235" y="2393577"/>
                </a:lnTo>
                <a:lnTo>
                  <a:pt x="1506070" y="2321859"/>
                </a:lnTo>
                <a:lnTo>
                  <a:pt x="1039906" y="2106706"/>
                </a:lnTo>
                <a:lnTo>
                  <a:pt x="564776" y="2052918"/>
                </a:lnTo>
                <a:lnTo>
                  <a:pt x="116541" y="2097741"/>
                </a:lnTo>
                <a:lnTo>
                  <a:pt x="0" y="11295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39435" y="618565"/>
            <a:ext cx="1766047" cy="2671482"/>
          </a:xfrm>
          <a:custGeom>
            <a:avLst/>
            <a:gdLst>
              <a:gd name="connsiteX0" fmla="*/ 134471 w 1766047"/>
              <a:gd name="connsiteY0" fmla="*/ 0 h 2671482"/>
              <a:gd name="connsiteX1" fmla="*/ 322730 w 1766047"/>
              <a:gd name="connsiteY1" fmla="*/ 1586753 h 2671482"/>
              <a:gd name="connsiteX2" fmla="*/ 8965 w 1766047"/>
              <a:gd name="connsiteY2" fmla="*/ 2330823 h 2671482"/>
              <a:gd name="connsiteX3" fmla="*/ 0 w 1766047"/>
              <a:gd name="connsiteY3" fmla="*/ 2581835 h 2671482"/>
              <a:gd name="connsiteX4" fmla="*/ 1004047 w 1766047"/>
              <a:gd name="connsiteY4" fmla="*/ 2599764 h 2671482"/>
              <a:gd name="connsiteX5" fmla="*/ 1604683 w 1766047"/>
              <a:gd name="connsiteY5" fmla="*/ 2671482 h 2671482"/>
              <a:gd name="connsiteX6" fmla="*/ 1766047 w 1766047"/>
              <a:gd name="connsiteY6" fmla="*/ 2644588 h 2671482"/>
              <a:gd name="connsiteX7" fmla="*/ 1757083 w 1766047"/>
              <a:gd name="connsiteY7" fmla="*/ 8964 h 2671482"/>
              <a:gd name="connsiteX8" fmla="*/ 134471 w 1766047"/>
              <a:gd name="connsiteY8" fmla="*/ 0 h 267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047" h="2671482">
                <a:moveTo>
                  <a:pt x="134471" y="0"/>
                </a:moveTo>
                <a:lnTo>
                  <a:pt x="322730" y="1586753"/>
                </a:lnTo>
                <a:lnTo>
                  <a:pt x="8965" y="2330823"/>
                </a:lnTo>
                <a:lnTo>
                  <a:pt x="0" y="2581835"/>
                </a:lnTo>
                <a:lnTo>
                  <a:pt x="1004047" y="2599764"/>
                </a:lnTo>
                <a:lnTo>
                  <a:pt x="1604683" y="2671482"/>
                </a:lnTo>
                <a:lnTo>
                  <a:pt x="1766047" y="2644588"/>
                </a:lnTo>
                <a:lnTo>
                  <a:pt x="1757083" y="8964"/>
                </a:lnTo>
                <a:lnTo>
                  <a:pt x="1344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05082" y="1685365"/>
            <a:ext cx="1757083" cy="2635623"/>
          </a:xfrm>
          <a:custGeom>
            <a:avLst/>
            <a:gdLst>
              <a:gd name="connsiteX0" fmla="*/ 1748118 w 1757083"/>
              <a:gd name="connsiteY0" fmla="*/ 403411 h 2635623"/>
              <a:gd name="connsiteX1" fmla="*/ 1748118 w 1757083"/>
              <a:gd name="connsiteY1" fmla="*/ 403411 h 2635623"/>
              <a:gd name="connsiteX2" fmla="*/ 663389 w 1757083"/>
              <a:gd name="connsiteY2" fmla="*/ 0 h 2635623"/>
              <a:gd name="connsiteX3" fmla="*/ 197224 w 1757083"/>
              <a:gd name="connsiteY3" fmla="*/ 430306 h 2635623"/>
              <a:gd name="connsiteX4" fmla="*/ 0 w 1757083"/>
              <a:gd name="connsiteY4" fmla="*/ 1515035 h 2635623"/>
              <a:gd name="connsiteX5" fmla="*/ 35859 w 1757083"/>
              <a:gd name="connsiteY5" fmla="*/ 2339788 h 2635623"/>
              <a:gd name="connsiteX6" fmla="*/ 1048871 w 1757083"/>
              <a:gd name="connsiteY6" fmla="*/ 2635623 h 2635623"/>
              <a:gd name="connsiteX7" fmla="*/ 1443318 w 1757083"/>
              <a:gd name="connsiteY7" fmla="*/ 1506070 h 2635623"/>
              <a:gd name="connsiteX8" fmla="*/ 1434353 w 1757083"/>
              <a:gd name="connsiteY8" fmla="*/ 1290917 h 2635623"/>
              <a:gd name="connsiteX9" fmla="*/ 1757083 w 1757083"/>
              <a:gd name="connsiteY9" fmla="*/ 510988 h 2635623"/>
              <a:gd name="connsiteX10" fmla="*/ 1748118 w 1757083"/>
              <a:gd name="connsiteY10" fmla="*/ 403411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7083" h="2635623">
                <a:moveTo>
                  <a:pt x="1748118" y="403411"/>
                </a:moveTo>
                <a:lnTo>
                  <a:pt x="1748118" y="403411"/>
                </a:lnTo>
                <a:lnTo>
                  <a:pt x="663389" y="0"/>
                </a:lnTo>
                <a:lnTo>
                  <a:pt x="197224" y="430306"/>
                </a:lnTo>
                <a:lnTo>
                  <a:pt x="0" y="1515035"/>
                </a:lnTo>
                <a:lnTo>
                  <a:pt x="35859" y="2339788"/>
                </a:lnTo>
                <a:lnTo>
                  <a:pt x="1048871" y="2635623"/>
                </a:lnTo>
                <a:lnTo>
                  <a:pt x="1443318" y="1506070"/>
                </a:lnTo>
                <a:lnTo>
                  <a:pt x="1434353" y="1290917"/>
                </a:lnTo>
                <a:lnTo>
                  <a:pt x="1757083" y="510988"/>
                </a:lnTo>
                <a:lnTo>
                  <a:pt x="1748118" y="4034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88541" y="1183341"/>
            <a:ext cx="824753" cy="941294"/>
          </a:xfrm>
          <a:custGeom>
            <a:avLst/>
            <a:gdLst>
              <a:gd name="connsiteX0" fmla="*/ 815788 w 824753"/>
              <a:gd name="connsiteY0" fmla="*/ 484094 h 941294"/>
              <a:gd name="connsiteX1" fmla="*/ 815788 w 824753"/>
              <a:gd name="connsiteY1" fmla="*/ 484094 h 941294"/>
              <a:gd name="connsiteX2" fmla="*/ 815788 w 824753"/>
              <a:gd name="connsiteY2" fmla="*/ 376518 h 941294"/>
              <a:gd name="connsiteX3" fmla="*/ 824753 w 824753"/>
              <a:gd name="connsiteY3" fmla="*/ 44824 h 941294"/>
              <a:gd name="connsiteX4" fmla="*/ 744071 w 824753"/>
              <a:gd name="connsiteY4" fmla="*/ 26894 h 941294"/>
              <a:gd name="connsiteX5" fmla="*/ 717177 w 824753"/>
              <a:gd name="connsiteY5" fmla="*/ 17930 h 941294"/>
              <a:gd name="connsiteX6" fmla="*/ 143435 w 824753"/>
              <a:gd name="connsiteY6" fmla="*/ 0 h 941294"/>
              <a:gd name="connsiteX7" fmla="*/ 0 w 824753"/>
              <a:gd name="connsiteY7" fmla="*/ 537883 h 941294"/>
              <a:gd name="connsiteX8" fmla="*/ 322730 w 824753"/>
              <a:gd name="connsiteY8" fmla="*/ 941294 h 941294"/>
              <a:gd name="connsiteX9" fmla="*/ 815788 w 824753"/>
              <a:gd name="connsiteY9" fmla="*/ 4840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4753" h="941294">
                <a:moveTo>
                  <a:pt x="815788" y="484094"/>
                </a:moveTo>
                <a:lnTo>
                  <a:pt x="815788" y="484094"/>
                </a:lnTo>
                <a:lnTo>
                  <a:pt x="815788" y="376518"/>
                </a:lnTo>
                <a:lnTo>
                  <a:pt x="824753" y="44824"/>
                </a:lnTo>
                <a:cubicBezTo>
                  <a:pt x="797859" y="38847"/>
                  <a:pt x="770799" y="33576"/>
                  <a:pt x="744071" y="26894"/>
                </a:cubicBezTo>
                <a:cubicBezTo>
                  <a:pt x="734904" y="24602"/>
                  <a:pt x="717177" y="17930"/>
                  <a:pt x="717177" y="17930"/>
                </a:cubicBezTo>
                <a:lnTo>
                  <a:pt x="143435" y="0"/>
                </a:lnTo>
                <a:lnTo>
                  <a:pt x="0" y="537883"/>
                </a:lnTo>
                <a:lnTo>
                  <a:pt x="322730" y="941294"/>
                </a:lnTo>
                <a:lnTo>
                  <a:pt x="815788" y="48409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429435" y="2294965"/>
            <a:ext cx="1712259" cy="2474259"/>
          </a:xfrm>
          <a:custGeom>
            <a:avLst/>
            <a:gdLst>
              <a:gd name="connsiteX0" fmla="*/ 1712259 w 1712259"/>
              <a:gd name="connsiteY0" fmla="*/ 546847 h 2474259"/>
              <a:gd name="connsiteX1" fmla="*/ 1120589 w 1712259"/>
              <a:gd name="connsiteY1" fmla="*/ 0 h 2474259"/>
              <a:gd name="connsiteX2" fmla="*/ 403412 w 1712259"/>
              <a:gd name="connsiteY2" fmla="*/ 134470 h 2474259"/>
              <a:gd name="connsiteX3" fmla="*/ 179294 w 1712259"/>
              <a:gd name="connsiteY3" fmla="*/ 1048870 h 2474259"/>
              <a:gd name="connsiteX4" fmla="*/ 0 w 1712259"/>
              <a:gd name="connsiteY4" fmla="*/ 2160494 h 2474259"/>
              <a:gd name="connsiteX5" fmla="*/ 744071 w 1712259"/>
              <a:gd name="connsiteY5" fmla="*/ 2474259 h 2474259"/>
              <a:gd name="connsiteX6" fmla="*/ 1290918 w 1712259"/>
              <a:gd name="connsiteY6" fmla="*/ 2160494 h 2474259"/>
              <a:gd name="connsiteX7" fmla="*/ 1308847 w 1712259"/>
              <a:gd name="connsiteY7" fmla="*/ 1631576 h 2474259"/>
              <a:gd name="connsiteX8" fmla="*/ 1326777 w 1712259"/>
              <a:gd name="connsiteY8" fmla="*/ 959223 h 2474259"/>
              <a:gd name="connsiteX9" fmla="*/ 1712259 w 1712259"/>
              <a:gd name="connsiteY9" fmla="*/ 546847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2259" h="2474259">
                <a:moveTo>
                  <a:pt x="1712259" y="546847"/>
                </a:moveTo>
                <a:lnTo>
                  <a:pt x="1120589" y="0"/>
                </a:lnTo>
                <a:lnTo>
                  <a:pt x="403412" y="134470"/>
                </a:lnTo>
                <a:lnTo>
                  <a:pt x="179294" y="1048870"/>
                </a:lnTo>
                <a:lnTo>
                  <a:pt x="0" y="2160494"/>
                </a:lnTo>
                <a:lnTo>
                  <a:pt x="744071" y="2474259"/>
                </a:lnTo>
                <a:lnTo>
                  <a:pt x="1290918" y="2160494"/>
                </a:lnTo>
                <a:lnTo>
                  <a:pt x="1308847" y="1631576"/>
                </a:lnTo>
                <a:lnTo>
                  <a:pt x="1326777" y="959223"/>
                </a:lnTo>
                <a:lnTo>
                  <a:pt x="1712259" y="5468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52918" y="4455459"/>
            <a:ext cx="779929" cy="627529"/>
          </a:xfrm>
          <a:custGeom>
            <a:avLst/>
            <a:gdLst>
              <a:gd name="connsiteX0" fmla="*/ 367553 w 779929"/>
              <a:gd name="connsiteY0" fmla="*/ 0 h 627529"/>
              <a:gd name="connsiteX1" fmla="*/ 0 w 779929"/>
              <a:gd name="connsiteY1" fmla="*/ 242047 h 627529"/>
              <a:gd name="connsiteX2" fmla="*/ 134470 w 779929"/>
              <a:gd name="connsiteY2" fmla="*/ 573741 h 627529"/>
              <a:gd name="connsiteX3" fmla="*/ 609600 w 779929"/>
              <a:gd name="connsiteY3" fmla="*/ 627529 h 627529"/>
              <a:gd name="connsiteX4" fmla="*/ 770964 w 779929"/>
              <a:gd name="connsiteY4" fmla="*/ 430306 h 627529"/>
              <a:gd name="connsiteX5" fmla="*/ 779929 w 779929"/>
              <a:gd name="connsiteY5" fmla="*/ 349623 h 627529"/>
              <a:gd name="connsiteX6" fmla="*/ 779929 w 779929"/>
              <a:gd name="connsiteY6" fmla="*/ 197223 h 627529"/>
              <a:gd name="connsiteX7" fmla="*/ 367553 w 779929"/>
              <a:gd name="connsiteY7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929" h="627529">
                <a:moveTo>
                  <a:pt x="367553" y="0"/>
                </a:moveTo>
                <a:lnTo>
                  <a:pt x="0" y="242047"/>
                </a:lnTo>
                <a:lnTo>
                  <a:pt x="134470" y="573741"/>
                </a:lnTo>
                <a:lnTo>
                  <a:pt x="609600" y="627529"/>
                </a:lnTo>
                <a:lnTo>
                  <a:pt x="770964" y="430306"/>
                </a:lnTo>
                <a:lnTo>
                  <a:pt x="779929" y="349623"/>
                </a:lnTo>
                <a:lnTo>
                  <a:pt x="779929" y="197223"/>
                </a:lnTo>
                <a:lnTo>
                  <a:pt x="36755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362635" y="3998259"/>
            <a:ext cx="3021106" cy="2635623"/>
          </a:xfrm>
          <a:custGeom>
            <a:avLst/>
            <a:gdLst>
              <a:gd name="connsiteX0" fmla="*/ 0 w 3021106"/>
              <a:gd name="connsiteY0" fmla="*/ 717176 h 2635623"/>
              <a:gd name="connsiteX1" fmla="*/ 708212 w 3021106"/>
              <a:gd name="connsiteY1" fmla="*/ 717176 h 2635623"/>
              <a:gd name="connsiteX2" fmla="*/ 851647 w 3021106"/>
              <a:gd name="connsiteY2" fmla="*/ 1048870 h 2635623"/>
              <a:gd name="connsiteX3" fmla="*/ 1317812 w 3021106"/>
              <a:gd name="connsiteY3" fmla="*/ 1093694 h 2635623"/>
              <a:gd name="connsiteX4" fmla="*/ 1497106 w 3021106"/>
              <a:gd name="connsiteY4" fmla="*/ 878541 h 2635623"/>
              <a:gd name="connsiteX5" fmla="*/ 1524000 w 3021106"/>
              <a:gd name="connsiteY5" fmla="*/ 690282 h 2635623"/>
              <a:gd name="connsiteX6" fmla="*/ 1792941 w 3021106"/>
              <a:gd name="connsiteY6" fmla="*/ 797859 h 2635623"/>
              <a:gd name="connsiteX7" fmla="*/ 2384612 w 3021106"/>
              <a:gd name="connsiteY7" fmla="*/ 439270 h 2635623"/>
              <a:gd name="connsiteX8" fmla="*/ 2411506 w 3021106"/>
              <a:gd name="connsiteY8" fmla="*/ 0 h 2635623"/>
              <a:gd name="connsiteX9" fmla="*/ 2662518 w 3021106"/>
              <a:gd name="connsiteY9" fmla="*/ 313765 h 2635623"/>
              <a:gd name="connsiteX10" fmla="*/ 3021106 w 3021106"/>
              <a:gd name="connsiteY10" fmla="*/ 439270 h 2635623"/>
              <a:gd name="connsiteX11" fmla="*/ 2725271 w 3021106"/>
              <a:gd name="connsiteY11" fmla="*/ 753035 h 2635623"/>
              <a:gd name="connsiteX12" fmla="*/ 2411506 w 3021106"/>
              <a:gd name="connsiteY12" fmla="*/ 1918447 h 2635623"/>
              <a:gd name="connsiteX13" fmla="*/ 2384612 w 3021106"/>
              <a:gd name="connsiteY13" fmla="*/ 2626659 h 2635623"/>
              <a:gd name="connsiteX14" fmla="*/ 8965 w 3021106"/>
              <a:gd name="connsiteY14" fmla="*/ 2635623 h 2635623"/>
              <a:gd name="connsiteX15" fmla="*/ 0 w 3021106"/>
              <a:gd name="connsiteY15" fmla="*/ 717176 h 263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1106" h="2635623">
                <a:moveTo>
                  <a:pt x="0" y="717176"/>
                </a:moveTo>
                <a:lnTo>
                  <a:pt x="708212" y="717176"/>
                </a:lnTo>
                <a:lnTo>
                  <a:pt x="851647" y="1048870"/>
                </a:lnTo>
                <a:lnTo>
                  <a:pt x="1317812" y="1093694"/>
                </a:lnTo>
                <a:lnTo>
                  <a:pt x="1497106" y="878541"/>
                </a:lnTo>
                <a:lnTo>
                  <a:pt x="1524000" y="690282"/>
                </a:lnTo>
                <a:lnTo>
                  <a:pt x="1792941" y="797859"/>
                </a:lnTo>
                <a:lnTo>
                  <a:pt x="2384612" y="439270"/>
                </a:lnTo>
                <a:lnTo>
                  <a:pt x="2411506" y="0"/>
                </a:lnTo>
                <a:lnTo>
                  <a:pt x="2662518" y="313765"/>
                </a:lnTo>
                <a:lnTo>
                  <a:pt x="3021106" y="439270"/>
                </a:lnTo>
                <a:lnTo>
                  <a:pt x="2725271" y="753035"/>
                </a:lnTo>
                <a:lnTo>
                  <a:pt x="2411506" y="1918447"/>
                </a:lnTo>
                <a:lnTo>
                  <a:pt x="2384612" y="2626659"/>
                </a:lnTo>
                <a:lnTo>
                  <a:pt x="8965" y="2635623"/>
                </a:lnTo>
                <a:cubicBezTo>
                  <a:pt x="5977" y="1996141"/>
                  <a:pt x="2988" y="1356658"/>
                  <a:pt x="0" y="71717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(Quasi-Grid)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71600" y="1999129"/>
            <a:ext cx="1443318" cy="2725271"/>
          </a:xfrm>
          <a:custGeom>
            <a:avLst/>
            <a:gdLst>
              <a:gd name="connsiteX0" fmla="*/ 1443318 w 1443318"/>
              <a:gd name="connsiteY0" fmla="*/ 430306 h 2725271"/>
              <a:gd name="connsiteX1" fmla="*/ 788894 w 1443318"/>
              <a:gd name="connsiteY1" fmla="*/ 71718 h 2725271"/>
              <a:gd name="connsiteX2" fmla="*/ 0 w 1443318"/>
              <a:gd name="connsiteY2" fmla="*/ 0 h 2725271"/>
              <a:gd name="connsiteX3" fmla="*/ 8965 w 1443318"/>
              <a:gd name="connsiteY3" fmla="*/ 2725271 h 2725271"/>
              <a:gd name="connsiteX4" fmla="*/ 699247 w 1443318"/>
              <a:gd name="connsiteY4" fmla="*/ 2689412 h 2725271"/>
              <a:gd name="connsiteX5" fmla="*/ 1066800 w 1443318"/>
              <a:gd name="connsiteY5" fmla="*/ 2447365 h 2725271"/>
              <a:gd name="connsiteX6" fmla="*/ 1255059 w 1443318"/>
              <a:gd name="connsiteY6" fmla="*/ 1228165 h 2725271"/>
              <a:gd name="connsiteX7" fmla="*/ 1443318 w 1443318"/>
              <a:gd name="connsiteY7" fmla="*/ 430306 h 27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318" h="2725271">
                <a:moveTo>
                  <a:pt x="1443318" y="430306"/>
                </a:moveTo>
                <a:lnTo>
                  <a:pt x="788894" y="71718"/>
                </a:lnTo>
                <a:lnTo>
                  <a:pt x="0" y="0"/>
                </a:lnTo>
                <a:cubicBezTo>
                  <a:pt x="2988" y="908424"/>
                  <a:pt x="5977" y="1816847"/>
                  <a:pt x="8965" y="2725271"/>
                </a:cubicBezTo>
                <a:lnTo>
                  <a:pt x="699247" y="2689412"/>
                </a:lnTo>
                <a:lnTo>
                  <a:pt x="1066800" y="2447365"/>
                </a:lnTo>
                <a:lnTo>
                  <a:pt x="1255059" y="1228165"/>
                </a:lnTo>
                <a:lnTo>
                  <a:pt x="1443318" y="430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74894" y="627529"/>
            <a:ext cx="779930" cy="277906"/>
          </a:xfrm>
          <a:custGeom>
            <a:avLst/>
            <a:gdLst>
              <a:gd name="connsiteX0" fmla="*/ 0 w 779930"/>
              <a:gd name="connsiteY0" fmla="*/ 8965 h 277906"/>
              <a:gd name="connsiteX1" fmla="*/ 0 w 779930"/>
              <a:gd name="connsiteY1" fmla="*/ 8965 h 277906"/>
              <a:gd name="connsiteX2" fmla="*/ 206188 w 779930"/>
              <a:gd name="connsiteY2" fmla="*/ 277906 h 277906"/>
              <a:gd name="connsiteX3" fmla="*/ 573741 w 779930"/>
              <a:gd name="connsiteY3" fmla="*/ 242047 h 277906"/>
              <a:gd name="connsiteX4" fmla="*/ 779930 w 779930"/>
              <a:gd name="connsiteY4" fmla="*/ 0 h 277906"/>
              <a:gd name="connsiteX5" fmla="*/ 0 w 779930"/>
              <a:gd name="connsiteY5" fmla="*/ 8965 h 27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930" h="277906">
                <a:moveTo>
                  <a:pt x="0" y="8965"/>
                </a:moveTo>
                <a:lnTo>
                  <a:pt x="0" y="8965"/>
                </a:lnTo>
                <a:lnTo>
                  <a:pt x="206188" y="277906"/>
                </a:lnTo>
                <a:lnTo>
                  <a:pt x="573741" y="242047"/>
                </a:lnTo>
                <a:lnTo>
                  <a:pt x="779930" y="0"/>
                </a:lnTo>
                <a:lnTo>
                  <a:pt x="0" y="89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371600" y="609600"/>
            <a:ext cx="2277035" cy="1837765"/>
          </a:xfrm>
          <a:custGeom>
            <a:avLst/>
            <a:gdLst>
              <a:gd name="connsiteX0" fmla="*/ 2160494 w 2277035"/>
              <a:gd name="connsiteY0" fmla="*/ 1685365 h 1837765"/>
              <a:gd name="connsiteX1" fmla="*/ 2277035 w 2277035"/>
              <a:gd name="connsiteY1" fmla="*/ 268941 h 1837765"/>
              <a:gd name="connsiteX2" fmla="*/ 1936376 w 2277035"/>
              <a:gd name="connsiteY2" fmla="*/ 331694 h 1837765"/>
              <a:gd name="connsiteX3" fmla="*/ 1676400 w 2277035"/>
              <a:gd name="connsiteY3" fmla="*/ 17929 h 1837765"/>
              <a:gd name="connsiteX4" fmla="*/ 0 w 2277035"/>
              <a:gd name="connsiteY4" fmla="*/ 0 h 1837765"/>
              <a:gd name="connsiteX5" fmla="*/ 17929 w 2277035"/>
              <a:gd name="connsiteY5" fmla="*/ 1371600 h 1837765"/>
              <a:gd name="connsiteX6" fmla="*/ 815788 w 2277035"/>
              <a:gd name="connsiteY6" fmla="*/ 1461247 h 1837765"/>
              <a:gd name="connsiteX7" fmla="*/ 1488141 w 2277035"/>
              <a:gd name="connsiteY7" fmla="*/ 1837765 h 1837765"/>
              <a:gd name="connsiteX8" fmla="*/ 2160494 w 2277035"/>
              <a:gd name="connsiteY8" fmla="*/ 1685365 h 18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7035" h="1837765">
                <a:moveTo>
                  <a:pt x="2160494" y="1685365"/>
                </a:moveTo>
                <a:lnTo>
                  <a:pt x="2277035" y="268941"/>
                </a:lnTo>
                <a:lnTo>
                  <a:pt x="1936376" y="331694"/>
                </a:lnTo>
                <a:lnTo>
                  <a:pt x="1676400" y="17929"/>
                </a:lnTo>
                <a:lnTo>
                  <a:pt x="0" y="0"/>
                </a:lnTo>
                <a:lnTo>
                  <a:pt x="17929" y="1371600"/>
                </a:lnTo>
                <a:lnTo>
                  <a:pt x="815788" y="1461247"/>
                </a:lnTo>
                <a:lnTo>
                  <a:pt x="1488141" y="1837765"/>
                </a:lnTo>
                <a:lnTo>
                  <a:pt x="2160494" y="168536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55459" y="600635"/>
            <a:ext cx="2079812" cy="1461247"/>
          </a:xfrm>
          <a:custGeom>
            <a:avLst/>
            <a:gdLst>
              <a:gd name="connsiteX0" fmla="*/ 0 w 2079812"/>
              <a:gd name="connsiteY0" fmla="*/ 0 h 1461247"/>
              <a:gd name="connsiteX1" fmla="*/ 376517 w 2079812"/>
              <a:gd name="connsiteY1" fmla="*/ 591671 h 1461247"/>
              <a:gd name="connsiteX2" fmla="*/ 968188 w 2079812"/>
              <a:gd name="connsiteY2" fmla="*/ 591671 h 1461247"/>
              <a:gd name="connsiteX3" fmla="*/ 1075765 w 2079812"/>
              <a:gd name="connsiteY3" fmla="*/ 627530 h 1461247"/>
              <a:gd name="connsiteX4" fmla="*/ 1066800 w 2079812"/>
              <a:gd name="connsiteY4" fmla="*/ 1075765 h 1461247"/>
              <a:gd name="connsiteX5" fmla="*/ 2079812 w 2079812"/>
              <a:gd name="connsiteY5" fmla="*/ 1461247 h 1461247"/>
              <a:gd name="connsiteX6" fmla="*/ 1918447 w 2079812"/>
              <a:gd name="connsiteY6" fmla="*/ 8965 h 1461247"/>
              <a:gd name="connsiteX7" fmla="*/ 0 w 2079812"/>
              <a:gd name="connsiteY7" fmla="*/ 0 h 146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812" h="1461247">
                <a:moveTo>
                  <a:pt x="0" y="0"/>
                </a:moveTo>
                <a:lnTo>
                  <a:pt x="376517" y="591671"/>
                </a:lnTo>
                <a:lnTo>
                  <a:pt x="968188" y="591671"/>
                </a:lnTo>
                <a:lnTo>
                  <a:pt x="1075765" y="627530"/>
                </a:lnTo>
                <a:lnTo>
                  <a:pt x="1066800" y="1075765"/>
                </a:lnTo>
                <a:lnTo>
                  <a:pt x="2079812" y="1461247"/>
                </a:lnTo>
                <a:lnTo>
                  <a:pt x="1918447" y="8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567953" y="609600"/>
            <a:ext cx="1443318" cy="2599765"/>
          </a:xfrm>
          <a:custGeom>
            <a:avLst/>
            <a:gdLst>
              <a:gd name="connsiteX0" fmla="*/ 851647 w 1443318"/>
              <a:gd name="connsiteY0" fmla="*/ 0 h 2599765"/>
              <a:gd name="connsiteX1" fmla="*/ 1272988 w 1443318"/>
              <a:gd name="connsiteY1" fmla="*/ 627529 h 2599765"/>
              <a:gd name="connsiteX2" fmla="*/ 1102659 w 1443318"/>
              <a:gd name="connsiteY2" fmla="*/ 1102659 h 2599765"/>
              <a:gd name="connsiteX3" fmla="*/ 1443318 w 1443318"/>
              <a:gd name="connsiteY3" fmla="*/ 1524000 h 2599765"/>
              <a:gd name="connsiteX4" fmla="*/ 1210235 w 1443318"/>
              <a:gd name="connsiteY4" fmla="*/ 2599765 h 2599765"/>
              <a:gd name="connsiteX5" fmla="*/ 591671 w 1443318"/>
              <a:gd name="connsiteY5" fmla="*/ 2268071 h 2599765"/>
              <a:gd name="connsiteX6" fmla="*/ 0 w 1443318"/>
              <a:gd name="connsiteY6" fmla="*/ 1631576 h 2599765"/>
              <a:gd name="connsiteX7" fmla="*/ 80682 w 1443318"/>
              <a:gd name="connsiteY7" fmla="*/ 268941 h 2599765"/>
              <a:gd name="connsiteX8" fmla="*/ 331694 w 1443318"/>
              <a:gd name="connsiteY8" fmla="*/ 26894 h 2599765"/>
              <a:gd name="connsiteX9" fmla="*/ 851647 w 1443318"/>
              <a:gd name="connsiteY9" fmla="*/ 0 h 259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3318" h="2599765">
                <a:moveTo>
                  <a:pt x="851647" y="0"/>
                </a:moveTo>
                <a:lnTo>
                  <a:pt x="1272988" y="627529"/>
                </a:lnTo>
                <a:lnTo>
                  <a:pt x="1102659" y="1102659"/>
                </a:lnTo>
                <a:lnTo>
                  <a:pt x="1443318" y="1524000"/>
                </a:lnTo>
                <a:lnTo>
                  <a:pt x="1210235" y="2599765"/>
                </a:lnTo>
                <a:lnTo>
                  <a:pt x="591671" y="2268071"/>
                </a:lnTo>
                <a:lnTo>
                  <a:pt x="0" y="1631576"/>
                </a:lnTo>
                <a:lnTo>
                  <a:pt x="80682" y="268941"/>
                </a:lnTo>
                <a:lnTo>
                  <a:pt x="331694" y="26894"/>
                </a:lnTo>
                <a:lnTo>
                  <a:pt x="85164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 &amp; 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Tokyo-like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034087" cy="549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1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feature_beijing2.xml</a:t>
            </a:r>
            <a:endParaRPr lang="en-US" dirty="0"/>
          </a:p>
          <a:p>
            <a:r>
              <a:rPr lang="en-US" dirty="0" smtClean="0"/>
              <a:t>Commercial </a:t>
            </a:r>
          </a:p>
        </p:txBody>
      </p:sp>
    </p:spTree>
    <p:extLst>
      <p:ext uri="{BB962C8B-B14F-4D97-AF65-F5344CB8AC3E}">
        <p14:creationId xmlns:p14="http://schemas.microsoft.com/office/powerpoint/2010/main" val="168469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Paris-like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64873" y="2309091"/>
            <a:ext cx="3371272" cy="2373745"/>
          </a:xfrm>
          <a:custGeom>
            <a:avLst/>
            <a:gdLst>
              <a:gd name="connsiteX0" fmla="*/ 452582 w 3371272"/>
              <a:gd name="connsiteY0" fmla="*/ 212436 h 2373745"/>
              <a:gd name="connsiteX1" fmla="*/ 2050472 w 3371272"/>
              <a:gd name="connsiteY1" fmla="*/ 0 h 2373745"/>
              <a:gd name="connsiteX2" fmla="*/ 2216727 w 3371272"/>
              <a:gd name="connsiteY2" fmla="*/ 36945 h 2373745"/>
              <a:gd name="connsiteX3" fmla="*/ 2346036 w 3371272"/>
              <a:gd name="connsiteY3" fmla="*/ 73891 h 2373745"/>
              <a:gd name="connsiteX4" fmla="*/ 3232727 w 3371272"/>
              <a:gd name="connsiteY4" fmla="*/ 766618 h 2373745"/>
              <a:gd name="connsiteX5" fmla="*/ 3260436 w 3371272"/>
              <a:gd name="connsiteY5" fmla="*/ 849745 h 2373745"/>
              <a:gd name="connsiteX6" fmla="*/ 3269672 w 3371272"/>
              <a:gd name="connsiteY6" fmla="*/ 886691 h 2373745"/>
              <a:gd name="connsiteX7" fmla="*/ 3306618 w 3371272"/>
              <a:gd name="connsiteY7" fmla="*/ 997527 h 2373745"/>
              <a:gd name="connsiteX8" fmla="*/ 3371272 w 3371272"/>
              <a:gd name="connsiteY8" fmla="*/ 1967345 h 2373745"/>
              <a:gd name="connsiteX9" fmla="*/ 3205018 w 3371272"/>
              <a:gd name="connsiteY9" fmla="*/ 2068945 h 2373745"/>
              <a:gd name="connsiteX10" fmla="*/ 3158836 w 3371272"/>
              <a:gd name="connsiteY10" fmla="*/ 2087418 h 2373745"/>
              <a:gd name="connsiteX11" fmla="*/ 2530763 w 3371272"/>
              <a:gd name="connsiteY11" fmla="*/ 2373745 h 2373745"/>
              <a:gd name="connsiteX12" fmla="*/ 1773382 w 3371272"/>
              <a:gd name="connsiteY12" fmla="*/ 2373745 h 2373745"/>
              <a:gd name="connsiteX13" fmla="*/ 323272 w 3371272"/>
              <a:gd name="connsiteY13" fmla="*/ 2078182 h 2373745"/>
              <a:gd name="connsiteX14" fmla="*/ 9236 w 3371272"/>
              <a:gd name="connsiteY14" fmla="*/ 868218 h 2373745"/>
              <a:gd name="connsiteX15" fmla="*/ 0 w 3371272"/>
              <a:gd name="connsiteY15" fmla="*/ 775854 h 2373745"/>
              <a:gd name="connsiteX16" fmla="*/ 452582 w 3371272"/>
              <a:gd name="connsiteY16" fmla="*/ 212436 h 237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1272" h="2373745">
                <a:moveTo>
                  <a:pt x="452582" y="212436"/>
                </a:moveTo>
                <a:lnTo>
                  <a:pt x="2050472" y="0"/>
                </a:lnTo>
                <a:cubicBezTo>
                  <a:pt x="2105890" y="12315"/>
                  <a:pt x="2161652" y="23176"/>
                  <a:pt x="2216727" y="36945"/>
                </a:cubicBezTo>
                <a:cubicBezTo>
                  <a:pt x="2260216" y="47817"/>
                  <a:pt x="2346036" y="73891"/>
                  <a:pt x="2346036" y="73891"/>
                </a:cubicBezTo>
                <a:lnTo>
                  <a:pt x="3232727" y="766618"/>
                </a:lnTo>
                <a:cubicBezTo>
                  <a:pt x="3241963" y="794327"/>
                  <a:pt x="3251846" y="821829"/>
                  <a:pt x="3260436" y="849745"/>
                </a:cubicBezTo>
                <a:cubicBezTo>
                  <a:pt x="3264169" y="861878"/>
                  <a:pt x="3265886" y="874575"/>
                  <a:pt x="3269672" y="886691"/>
                </a:cubicBezTo>
                <a:cubicBezTo>
                  <a:pt x="3281288" y="923862"/>
                  <a:pt x="3306618" y="997527"/>
                  <a:pt x="3306618" y="997527"/>
                </a:cubicBezTo>
                <a:lnTo>
                  <a:pt x="3371272" y="1967345"/>
                </a:lnTo>
                <a:cubicBezTo>
                  <a:pt x="3300480" y="2020441"/>
                  <a:pt x="3290669" y="2034684"/>
                  <a:pt x="3205018" y="2068945"/>
                </a:cubicBezTo>
                <a:lnTo>
                  <a:pt x="3158836" y="2087418"/>
                </a:lnTo>
                <a:lnTo>
                  <a:pt x="2530763" y="2373745"/>
                </a:lnTo>
                <a:lnTo>
                  <a:pt x="1773382" y="2373745"/>
                </a:lnTo>
                <a:lnTo>
                  <a:pt x="323272" y="2078182"/>
                </a:lnTo>
                <a:lnTo>
                  <a:pt x="9236" y="868218"/>
                </a:lnTo>
                <a:lnTo>
                  <a:pt x="0" y="775854"/>
                </a:lnTo>
                <a:lnTo>
                  <a:pt x="452582" y="2124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&amp; Business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059709" y="2971799"/>
            <a:ext cx="1237673" cy="1424709"/>
          </a:xfrm>
          <a:custGeom>
            <a:avLst/>
            <a:gdLst>
              <a:gd name="connsiteX0" fmla="*/ 572655 w 1237673"/>
              <a:gd name="connsiteY0" fmla="*/ 0 h 1681018"/>
              <a:gd name="connsiteX1" fmla="*/ 1237673 w 1237673"/>
              <a:gd name="connsiteY1" fmla="*/ 55418 h 1681018"/>
              <a:gd name="connsiteX2" fmla="*/ 1071418 w 1237673"/>
              <a:gd name="connsiteY2" fmla="*/ 1016000 h 1681018"/>
              <a:gd name="connsiteX3" fmla="*/ 960582 w 1237673"/>
              <a:gd name="connsiteY3" fmla="*/ 1681018 h 1681018"/>
              <a:gd name="connsiteX4" fmla="*/ 0 w 1237673"/>
              <a:gd name="connsiteY4" fmla="*/ 1653309 h 1681018"/>
              <a:gd name="connsiteX5" fmla="*/ 18473 w 1237673"/>
              <a:gd name="connsiteY5" fmla="*/ 1487054 h 1681018"/>
              <a:gd name="connsiteX6" fmla="*/ 572655 w 1237673"/>
              <a:gd name="connsiteY6" fmla="*/ 0 h 16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673" h="1681018">
                <a:moveTo>
                  <a:pt x="572655" y="0"/>
                </a:moveTo>
                <a:lnTo>
                  <a:pt x="1237673" y="55418"/>
                </a:lnTo>
                <a:lnTo>
                  <a:pt x="1071418" y="1016000"/>
                </a:lnTo>
                <a:lnTo>
                  <a:pt x="960582" y="1681018"/>
                </a:lnTo>
                <a:lnTo>
                  <a:pt x="0" y="1653309"/>
                </a:lnTo>
                <a:lnTo>
                  <a:pt x="18473" y="1487054"/>
                </a:lnTo>
                <a:lnTo>
                  <a:pt x="5726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</a:p>
        </p:txBody>
      </p:sp>
      <p:sp>
        <p:nvSpPr>
          <p:cNvPr id="6" name="Freeform 5"/>
          <p:cNvSpPr/>
          <p:nvPr/>
        </p:nvSpPr>
        <p:spPr>
          <a:xfrm>
            <a:off x="1911927" y="5458691"/>
            <a:ext cx="1366982" cy="868218"/>
          </a:xfrm>
          <a:custGeom>
            <a:avLst/>
            <a:gdLst>
              <a:gd name="connsiteX0" fmla="*/ 0 w 1366982"/>
              <a:gd name="connsiteY0" fmla="*/ 803564 h 868218"/>
              <a:gd name="connsiteX1" fmla="*/ 0 w 1366982"/>
              <a:gd name="connsiteY1" fmla="*/ 803564 h 868218"/>
              <a:gd name="connsiteX2" fmla="*/ 64655 w 1366982"/>
              <a:gd name="connsiteY2" fmla="*/ 849745 h 868218"/>
              <a:gd name="connsiteX3" fmla="*/ 101600 w 1366982"/>
              <a:gd name="connsiteY3" fmla="*/ 868218 h 868218"/>
              <a:gd name="connsiteX4" fmla="*/ 1366982 w 1366982"/>
              <a:gd name="connsiteY4" fmla="*/ 692727 h 868218"/>
              <a:gd name="connsiteX5" fmla="*/ 1366982 w 1366982"/>
              <a:gd name="connsiteY5" fmla="*/ 581891 h 868218"/>
              <a:gd name="connsiteX6" fmla="*/ 1265382 w 1366982"/>
              <a:gd name="connsiteY6" fmla="*/ 83127 h 868218"/>
              <a:gd name="connsiteX7" fmla="*/ 1117600 w 1366982"/>
              <a:gd name="connsiteY7" fmla="*/ 55418 h 868218"/>
              <a:gd name="connsiteX8" fmla="*/ 572655 w 1366982"/>
              <a:gd name="connsiteY8" fmla="*/ 0 h 868218"/>
              <a:gd name="connsiteX9" fmla="*/ 18473 w 1366982"/>
              <a:gd name="connsiteY9" fmla="*/ 452582 h 868218"/>
              <a:gd name="connsiteX10" fmla="*/ 0 w 1366982"/>
              <a:gd name="connsiteY10" fmla="*/ 803564 h 8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982" h="868218">
                <a:moveTo>
                  <a:pt x="0" y="803564"/>
                </a:moveTo>
                <a:lnTo>
                  <a:pt x="0" y="803564"/>
                </a:lnTo>
                <a:cubicBezTo>
                  <a:pt x="21552" y="818958"/>
                  <a:pt x="42311" y="835526"/>
                  <a:pt x="64655" y="849745"/>
                </a:cubicBezTo>
                <a:cubicBezTo>
                  <a:pt x="76271" y="857137"/>
                  <a:pt x="101600" y="868218"/>
                  <a:pt x="101600" y="868218"/>
                </a:cubicBezTo>
                <a:lnTo>
                  <a:pt x="1366982" y="692727"/>
                </a:lnTo>
                <a:lnTo>
                  <a:pt x="1366982" y="581891"/>
                </a:lnTo>
                <a:lnTo>
                  <a:pt x="1265382" y="83127"/>
                </a:lnTo>
                <a:lnTo>
                  <a:pt x="1117600" y="55418"/>
                </a:lnTo>
                <a:lnTo>
                  <a:pt x="572655" y="0"/>
                </a:lnTo>
                <a:lnTo>
                  <a:pt x="18473" y="452582"/>
                </a:lnTo>
                <a:lnTo>
                  <a:pt x="0" y="8035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385455" y="628073"/>
            <a:ext cx="2521527" cy="3602182"/>
          </a:xfrm>
          <a:custGeom>
            <a:avLst/>
            <a:gdLst>
              <a:gd name="connsiteX0" fmla="*/ 2521527 w 2521527"/>
              <a:gd name="connsiteY0" fmla="*/ 1791854 h 3602182"/>
              <a:gd name="connsiteX1" fmla="*/ 2521527 w 2521527"/>
              <a:gd name="connsiteY1" fmla="*/ 1791854 h 3602182"/>
              <a:gd name="connsiteX2" fmla="*/ 2447636 w 2521527"/>
              <a:gd name="connsiteY2" fmla="*/ 1717963 h 3602182"/>
              <a:gd name="connsiteX3" fmla="*/ 2410690 w 2521527"/>
              <a:gd name="connsiteY3" fmla="*/ 1671782 h 3602182"/>
              <a:gd name="connsiteX4" fmla="*/ 1671781 w 2521527"/>
              <a:gd name="connsiteY4" fmla="*/ 775854 h 3602182"/>
              <a:gd name="connsiteX5" fmla="*/ 665018 w 2521527"/>
              <a:gd name="connsiteY5" fmla="*/ 0 h 3602182"/>
              <a:gd name="connsiteX6" fmla="*/ 0 w 2521527"/>
              <a:gd name="connsiteY6" fmla="*/ 0 h 3602182"/>
              <a:gd name="connsiteX7" fmla="*/ 0 w 2521527"/>
              <a:gd name="connsiteY7" fmla="*/ 3602182 h 3602182"/>
              <a:gd name="connsiteX8" fmla="*/ 711200 w 2521527"/>
              <a:gd name="connsiteY8" fmla="*/ 3602182 h 3602182"/>
              <a:gd name="connsiteX9" fmla="*/ 1246909 w 2521527"/>
              <a:gd name="connsiteY9" fmla="*/ 2299854 h 3602182"/>
              <a:gd name="connsiteX10" fmla="*/ 1616363 w 2521527"/>
              <a:gd name="connsiteY10" fmla="*/ 2355272 h 3602182"/>
              <a:gd name="connsiteX11" fmla="*/ 2022763 w 2521527"/>
              <a:gd name="connsiteY11" fmla="*/ 1902691 h 3602182"/>
              <a:gd name="connsiteX12" fmla="*/ 2521527 w 2521527"/>
              <a:gd name="connsiteY12" fmla="*/ 1791854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1527" h="3602182">
                <a:moveTo>
                  <a:pt x="2521527" y="1791854"/>
                </a:moveTo>
                <a:lnTo>
                  <a:pt x="2521527" y="1791854"/>
                </a:lnTo>
                <a:cubicBezTo>
                  <a:pt x="2496897" y="1767224"/>
                  <a:pt x="2471262" y="1743558"/>
                  <a:pt x="2447636" y="1717963"/>
                </a:cubicBezTo>
                <a:cubicBezTo>
                  <a:pt x="2434264" y="1703477"/>
                  <a:pt x="2410690" y="1671782"/>
                  <a:pt x="2410690" y="1671782"/>
                </a:cubicBezTo>
                <a:lnTo>
                  <a:pt x="1671781" y="775854"/>
                </a:lnTo>
                <a:lnTo>
                  <a:pt x="665018" y="0"/>
                </a:lnTo>
                <a:lnTo>
                  <a:pt x="0" y="0"/>
                </a:lnTo>
                <a:lnTo>
                  <a:pt x="0" y="3602182"/>
                </a:lnTo>
                <a:lnTo>
                  <a:pt x="711200" y="3602182"/>
                </a:lnTo>
                <a:lnTo>
                  <a:pt x="1246909" y="2299854"/>
                </a:lnTo>
                <a:lnTo>
                  <a:pt x="1616363" y="2355272"/>
                </a:lnTo>
                <a:lnTo>
                  <a:pt x="2022763" y="1902691"/>
                </a:lnTo>
                <a:lnTo>
                  <a:pt x="2521527" y="179185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41818" y="4276436"/>
            <a:ext cx="2078182" cy="2170546"/>
          </a:xfrm>
          <a:custGeom>
            <a:avLst/>
            <a:gdLst>
              <a:gd name="connsiteX0" fmla="*/ 840509 w 2078182"/>
              <a:gd name="connsiteY0" fmla="*/ 0 h 2170546"/>
              <a:gd name="connsiteX1" fmla="*/ 840509 w 2078182"/>
              <a:gd name="connsiteY1" fmla="*/ 0 h 2170546"/>
              <a:gd name="connsiteX2" fmla="*/ 2013527 w 2078182"/>
              <a:gd name="connsiteY2" fmla="*/ 701964 h 2170546"/>
              <a:gd name="connsiteX3" fmla="*/ 2078182 w 2078182"/>
              <a:gd name="connsiteY3" fmla="*/ 1948873 h 2170546"/>
              <a:gd name="connsiteX4" fmla="*/ 628073 w 2078182"/>
              <a:gd name="connsiteY4" fmla="*/ 2170546 h 2170546"/>
              <a:gd name="connsiteX5" fmla="*/ 18473 w 2078182"/>
              <a:gd name="connsiteY5" fmla="*/ 831273 h 2170546"/>
              <a:gd name="connsiteX6" fmla="*/ 0 w 2078182"/>
              <a:gd name="connsiteY6" fmla="*/ 415637 h 2170546"/>
              <a:gd name="connsiteX7" fmla="*/ 840509 w 2078182"/>
              <a:gd name="connsiteY7" fmla="*/ 0 h 21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2170546">
                <a:moveTo>
                  <a:pt x="840509" y="0"/>
                </a:moveTo>
                <a:lnTo>
                  <a:pt x="840509" y="0"/>
                </a:lnTo>
                <a:lnTo>
                  <a:pt x="2013527" y="701964"/>
                </a:lnTo>
                <a:lnTo>
                  <a:pt x="2078182" y="1948873"/>
                </a:lnTo>
                <a:lnTo>
                  <a:pt x="628073" y="2170546"/>
                </a:lnTo>
                <a:lnTo>
                  <a:pt x="18473" y="831273"/>
                </a:lnTo>
                <a:lnTo>
                  <a:pt x="0" y="415637"/>
                </a:lnTo>
                <a:lnTo>
                  <a:pt x="84050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495636" y="1348509"/>
            <a:ext cx="2484582" cy="2863273"/>
          </a:xfrm>
          <a:custGeom>
            <a:avLst/>
            <a:gdLst>
              <a:gd name="connsiteX0" fmla="*/ 2484582 w 2484582"/>
              <a:gd name="connsiteY0" fmla="*/ 0 h 2863273"/>
              <a:gd name="connsiteX1" fmla="*/ 0 w 2484582"/>
              <a:gd name="connsiteY1" fmla="*/ 1080655 h 2863273"/>
              <a:gd name="connsiteX2" fmla="*/ 766619 w 2484582"/>
              <a:gd name="connsiteY2" fmla="*/ 1736436 h 2863273"/>
              <a:gd name="connsiteX3" fmla="*/ 951346 w 2484582"/>
              <a:gd name="connsiteY3" fmla="*/ 2863273 h 2863273"/>
              <a:gd name="connsiteX4" fmla="*/ 2456873 w 2484582"/>
              <a:gd name="connsiteY4" fmla="*/ 2576946 h 2863273"/>
              <a:gd name="connsiteX5" fmla="*/ 2484582 w 2484582"/>
              <a:gd name="connsiteY5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4582" h="2863273">
                <a:moveTo>
                  <a:pt x="2484582" y="0"/>
                </a:moveTo>
                <a:lnTo>
                  <a:pt x="0" y="1080655"/>
                </a:lnTo>
                <a:lnTo>
                  <a:pt x="766619" y="1736436"/>
                </a:lnTo>
                <a:lnTo>
                  <a:pt x="951346" y="2863273"/>
                </a:lnTo>
                <a:lnTo>
                  <a:pt x="2456873" y="2576946"/>
                </a:lnTo>
                <a:lnTo>
                  <a:pt x="248458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</p:txBody>
      </p:sp>
      <p:sp>
        <p:nvSpPr>
          <p:cNvPr id="11" name="Freeform 10"/>
          <p:cNvSpPr/>
          <p:nvPr/>
        </p:nvSpPr>
        <p:spPr>
          <a:xfrm>
            <a:off x="6530109" y="3999345"/>
            <a:ext cx="1468582" cy="2392219"/>
          </a:xfrm>
          <a:custGeom>
            <a:avLst/>
            <a:gdLst>
              <a:gd name="connsiteX0" fmla="*/ 1468582 w 1468582"/>
              <a:gd name="connsiteY0" fmla="*/ 0 h 2392219"/>
              <a:gd name="connsiteX1" fmla="*/ 0 w 1468582"/>
              <a:gd name="connsiteY1" fmla="*/ 230910 h 2392219"/>
              <a:gd name="connsiteX2" fmla="*/ 36946 w 1468582"/>
              <a:gd name="connsiteY2" fmla="*/ 323273 h 2392219"/>
              <a:gd name="connsiteX3" fmla="*/ 1043709 w 1468582"/>
              <a:gd name="connsiteY3" fmla="*/ 979055 h 2392219"/>
              <a:gd name="connsiteX4" fmla="*/ 1136073 w 1468582"/>
              <a:gd name="connsiteY4" fmla="*/ 2309091 h 2392219"/>
              <a:gd name="connsiteX5" fmla="*/ 1440873 w 1468582"/>
              <a:gd name="connsiteY5" fmla="*/ 2392219 h 2392219"/>
              <a:gd name="connsiteX6" fmla="*/ 1431636 w 1468582"/>
              <a:gd name="connsiteY6" fmla="*/ 36946 h 239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582" h="2392219">
                <a:moveTo>
                  <a:pt x="1468582" y="0"/>
                </a:moveTo>
                <a:lnTo>
                  <a:pt x="0" y="230910"/>
                </a:lnTo>
                <a:lnTo>
                  <a:pt x="36946" y="323273"/>
                </a:lnTo>
                <a:lnTo>
                  <a:pt x="1043709" y="979055"/>
                </a:lnTo>
                <a:lnTo>
                  <a:pt x="1136073" y="2309091"/>
                </a:lnTo>
                <a:lnTo>
                  <a:pt x="1440873" y="2392219"/>
                </a:lnTo>
                <a:lnTo>
                  <a:pt x="1431636" y="369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87782" y="4516582"/>
            <a:ext cx="2244436" cy="2096654"/>
          </a:xfrm>
          <a:custGeom>
            <a:avLst/>
            <a:gdLst>
              <a:gd name="connsiteX0" fmla="*/ 0 w 2244436"/>
              <a:gd name="connsiteY0" fmla="*/ 895927 h 2096654"/>
              <a:gd name="connsiteX1" fmla="*/ 1136073 w 2244436"/>
              <a:gd name="connsiteY1" fmla="*/ 0 h 2096654"/>
              <a:gd name="connsiteX2" fmla="*/ 2179782 w 2244436"/>
              <a:gd name="connsiteY2" fmla="*/ 212436 h 2096654"/>
              <a:gd name="connsiteX3" fmla="*/ 2244436 w 2244436"/>
              <a:gd name="connsiteY3" fmla="*/ 2068945 h 2096654"/>
              <a:gd name="connsiteX4" fmla="*/ 341745 w 2244436"/>
              <a:gd name="connsiteY4" fmla="*/ 2096654 h 2096654"/>
              <a:gd name="connsiteX5" fmla="*/ 609600 w 2244436"/>
              <a:gd name="connsiteY5" fmla="*/ 1644073 h 2096654"/>
              <a:gd name="connsiteX6" fmla="*/ 508000 w 2244436"/>
              <a:gd name="connsiteY6" fmla="*/ 988291 h 2096654"/>
              <a:gd name="connsiteX7" fmla="*/ 0 w 2244436"/>
              <a:gd name="connsiteY7" fmla="*/ 895927 h 209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4436" h="2096654">
                <a:moveTo>
                  <a:pt x="0" y="895927"/>
                </a:moveTo>
                <a:lnTo>
                  <a:pt x="1136073" y="0"/>
                </a:lnTo>
                <a:lnTo>
                  <a:pt x="2179782" y="212436"/>
                </a:lnTo>
                <a:lnTo>
                  <a:pt x="2244436" y="2068945"/>
                </a:lnTo>
                <a:lnTo>
                  <a:pt x="341745" y="2096654"/>
                </a:lnTo>
                <a:lnTo>
                  <a:pt x="609600" y="1644073"/>
                </a:lnTo>
                <a:lnTo>
                  <a:pt x="508000" y="988291"/>
                </a:lnTo>
                <a:lnTo>
                  <a:pt x="0" y="8959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(City)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40873" y="4313382"/>
            <a:ext cx="2281382" cy="1690254"/>
          </a:xfrm>
          <a:custGeom>
            <a:avLst/>
            <a:gdLst>
              <a:gd name="connsiteX0" fmla="*/ 0 w 2281382"/>
              <a:gd name="connsiteY0" fmla="*/ 9236 h 1690254"/>
              <a:gd name="connsiteX1" fmla="*/ 637309 w 2281382"/>
              <a:gd name="connsiteY1" fmla="*/ 0 h 1690254"/>
              <a:gd name="connsiteX2" fmla="*/ 637309 w 2281382"/>
              <a:gd name="connsiteY2" fmla="*/ 147782 h 1690254"/>
              <a:gd name="connsiteX3" fmla="*/ 1699491 w 2281382"/>
              <a:gd name="connsiteY3" fmla="*/ 120073 h 1690254"/>
              <a:gd name="connsiteX4" fmla="*/ 1819563 w 2281382"/>
              <a:gd name="connsiteY4" fmla="*/ 64654 h 1690254"/>
              <a:gd name="connsiteX5" fmla="*/ 2281382 w 2281382"/>
              <a:gd name="connsiteY5" fmla="*/ 240145 h 1690254"/>
              <a:gd name="connsiteX6" fmla="*/ 452582 w 2281382"/>
              <a:gd name="connsiteY6" fmla="*/ 1533236 h 1690254"/>
              <a:gd name="connsiteX7" fmla="*/ 9236 w 2281382"/>
              <a:gd name="connsiteY7" fmla="*/ 1690254 h 1690254"/>
              <a:gd name="connsiteX8" fmla="*/ 0 w 2281382"/>
              <a:gd name="connsiteY8" fmla="*/ 9236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382" h="1690254">
                <a:moveTo>
                  <a:pt x="0" y="9236"/>
                </a:moveTo>
                <a:lnTo>
                  <a:pt x="637309" y="0"/>
                </a:lnTo>
                <a:lnTo>
                  <a:pt x="637309" y="147782"/>
                </a:lnTo>
                <a:lnTo>
                  <a:pt x="1699491" y="120073"/>
                </a:lnTo>
                <a:lnTo>
                  <a:pt x="1819563" y="64654"/>
                </a:lnTo>
                <a:lnTo>
                  <a:pt x="2281382" y="240145"/>
                </a:lnTo>
                <a:lnTo>
                  <a:pt x="452582" y="1533236"/>
                </a:lnTo>
                <a:lnTo>
                  <a:pt x="9236" y="1690254"/>
                </a:lnTo>
                <a:cubicBezTo>
                  <a:pt x="6157" y="1129915"/>
                  <a:pt x="3079" y="569575"/>
                  <a:pt x="0" y="923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</a:p>
          <a:p>
            <a:pPr algn="ctr"/>
            <a:r>
              <a:rPr lang="en-US" dirty="0" smtClean="0"/>
              <a:t>(City)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209309" y="637309"/>
            <a:ext cx="1052946" cy="729673"/>
          </a:xfrm>
          <a:custGeom>
            <a:avLst/>
            <a:gdLst>
              <a:gd name="connsiteX0" fmla="*/ 0 w 1052946"/>
              <a:gd name="connsiteY0" fmla="*/ 0 h 729673"/>
              <a:gd name="connsiteX1" fmla="*/ 83127 w 1052946"/>
              <a:gd name="connsiteY1" fmla="*/ 701964 h 729673"/>
              <a:gd name="connsiteX2" fmla="*/ 193964 w 1052946"/>
              <a:gd name="connsiteY2" fmla="*/ 729673 h 729673"/>
              <a:gd name="connsiteX3" fmla="*/ 720436 w 1052946"/>
              <a:gd name="connsiteY3" fmla="*/ 554182 h 729673"/>
              <a:gd name="connsiteX4" fmla="*/ 1052946 w 1052946"/>
              <a:gd name="connsiteY4" fmla="*/ 18473 h 729673"/>
              <a:gd name="connsiteX5" fmla="*/ 0 w 1052946"/>
              <a:gd name="connsiteY5" fmla="*/ 0 h 7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946" h="729673">
                <a:moveTo>
                  <a:pt x="0" y="0"/>
                </a:moveTo>
                <a:lnTo>
                  <a:pt x="83127" y="701964"/>
                </a:lnTo>
                <a:lnTo>
                  <a:pt x="193964" y="729673"/>
                </a:lnTo>
                <a:lnTo>
                  <a:pt x="720436" y="554182"/>
                </a:lnTo>
                <a:lnTo>
                  <a:pt x="1052946" y="18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006109" y="628073"/>
            <a:ext cx="2937164" cy="1745672"/>
          </a:xfrm>
          <a:custGeom>
            <a:avLst/>
            <a:gdLst>
              <a:gd name="connsiteX0" fmla="*/ 415636 w 2937164"/>
              <a:gd name="connsiteY0" fmla="*/ 1717963 h 1745672"/>
              <a:gd name="connsiteX1" fmla="*/ 2937164 w 2937164"/>
              <a:gd name="connsiteY1" fmla="*/ 683491 h 1745672"/>
              <a:gd name="connsiteX2" fmla="*/ 2937164 w 2937164"/>
              <a:gd name="connsiteY2" fmla="*/ 0 h 1745672"/>
              <a:gd name="connsiteX3" fmla="*/ 1311564 w 2937164"/>
              <a:gd name="connsiteY3" fmla="*/ 27709 h 1745672"/>
              <a:gd name="connsiteX4" fmla="*/ 960582 w 2937164"/>
              <a:gd name="connsiteY4" fmla="*/ 618836 h 1745672"/>
              <a:gd name="connsiteX5" fmla="*/ 267855 w 2937164"/>
              <a:gd name="connsiteY5" fmla="*/ 785091 h 1745672"/>
              <a:gd name="connsiteX6" fmla="*/ 0 w 2937164"/>
              <a:gd name="connsiteY6" fmla="*/ 1570182 h 1745672"/>
              <a:gd name="connsiteX7" fmla="*/ 471055 w 2937164"/>
              <a:gd name="connsiteY7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7164" h="1745672">
                <a:moveTo>
                  <a:pt x="415636" y="1717963"/>
                </a:moveTo>
                <a:lnTo>
                  <a:pt x="2937164" y="683491"/>
                </a:lnTo>
                <a:lnTo>
                  <a:pt x="2937164" y="0"/>
                </a:lnTo>
                <a:lnTo>
                  <a:pt x="1311564" y="27709"/>
                </a:lnTo>
                <a:lnTo>
                  <a:pt x="960582" y="618836"/>
                </a:lnTo>
                <a:lnTo>
                  <a:pt x="267855" y="785091"/>
                </a:lnTo>
                <a:lnTo>
                  <a:pt x="0" y="1570182"/>
                </a:lnTo>
                <a:lnTo>
                  <a:pt x="471055" y="17456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61309" y="655782"/>
            <a:ext cx="3094182" cy="1764145"/>
          </a:xfrm>
          <a:custGeom>
            <a:avLst/>
            <a:gdLst>
              <a:gd name="connsiteX0" fmla="*/ 2992582 w 3094182"/>
              <a:gd name="connsiteY0" fmla="*/ 0 h 1764145"/>
              <a:gd name="connsiteX1" fmla="*/ 2992582 w 3094182"/>
              <a:gd name="connsiteY1" fmla="*/ 0 h 1764145"/>
              <a:gd name="connsiteX2" fmla="*/ 3094182 w 3094182"/>
              <a:gd name="connsiteY2" fmla="*/ 757382 h 1764145"/>
              <a:gd name="connsiteX3" fmla="*/ 2798618 w 3094182"/>
              <a:gd name="connsiteY3" fmla="*/ 1597891 h 1764145"/>
              <a:gd name="connsiteX4" fmla="*/ 1782618 w 3094182"/>
              <a:gd name="connsiteY4" fmla="*/ 1764145 h 1764145"/>
              <a:gd name="connsiteX5" fmla="*/ 988291 w 3094182"/>
              <a:gd name="connsiteY5" fmla="*/ 738909 h 1764145"/>
              <a:gd name="connsiteX6" fmla="*/ 895927 w 3094182"/>
              <a:gd name="connsiteY6" fmla="*/ 665018 h 1764145"/>
              <a:gd name="connsiteX7" fmla="*/ 0 w 3094182"/>
              <a:gd name="connsiteY7" fmla="*/ 9236 h 1764145"/>
              <a:gd name="connsiteX8" fmla="*/ 2992582 w 3094182"/>
              <a:gd name="connsiteY8" fmla="*/ 0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4182" h="1764145">
                <a:moveTo>
                  <a:pt x="2992582" y="0"/>
                </a:moveTo>
                <a:lnTo>
                  <a:pt x="2992582" y="0"/>
                </a:lnTo>
                <a:lnTo>
                  <a:pt x="3094182" y="757382"/>
                </a:lnTo>
                <a:lnTo>
                  <a:pt x="2798618" y="1597891"/>
                </a:lnTo>
                <a:lnTo>
                  <a:pt x="1782618" y="1764145"/>
                </a:lnTo>
                <a:lnTo>
                  <a:pt x="988291" y="738909"/>
                </a:lnTo>
                <a:lnTo>
                  <a:pt x="895927" y="665018"/>
                </a:lnTo>
                <a:lnTo>
                  <a:pt x="0" y="9236"/>
                </a:lnTo>
                <a:lnTo>
                  <a:pt x="29925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&amp;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21527" y="2567709"/>
            <a:ext cx="895928" cy="775855"/>
          </a:xfrm>
          <a:custGeom>
            <a:avLst/>
            <a:gdLst>
              <a:gd name="connsiteX0" fmla="*/ 203200 w 895928"/>
              <a:gd name="connsiteY0" fmla="*/ 0 h 775855"/>
              <a:gd name="connsiteX1" fmla="*/ 895928 w 895928"/>
              <a:gd name="connsiteY1" fmla="*/ 138546 h 775855"/>
              <a:gd name="connsiteX2" fmla="*/ 729673 w 895928"/>
              <a:gd name="connsiteY2" fmla="*/ 775855 h 775855"/>
              <a:gd name="connsiteX3" fmla="*/ 0 w 895928"/>
              <a:gd name="connsiteY3" fmla="*/ 665018 h 775855"/>
              <a:gd name="connsiteX4" fmla="*/ 203200 w 895928"/>
              <a:gd name="connsiteY4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928" h="775855">
                <a:moveTo>
                  <a:pt x="203200" y="0"/>
                </a:moveTo>
                <a:lnTo>
                  <a:pt x="895928" y="138546"/>
                </a:lnTo>
                <a:lnTo>
                  <a:pt x="729673" y="775855"/>
                </a:lnTo>
                <a:lnTo>
                  <a:pt x="0" y="665018"/>
                </a:lnTo>
                <a:lnTo>
                  <a:pt x="20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Rich 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04509" y="4719782"/>
            <a:ext cx="1348509" cy="1865745"/>
          </a:xfrm>
          <a:custGeom>
            <a:avLst/>
            <a:gdLst>
              <a:gd name="connsiteX0" fmla="*/ 1348509 w 1348509"/>
              <a:gd name="connsiteY0" fmla="*/ 1865745 h 1865745"/>
              <a:gd name="connsiteX1" fmla="*/ 1348509 w 1348509"/>
              <a:gd name="connsiteY1" fmla="*/ 1865745 h 1865745"/>
              <a:gd name="connsiteX2" fmla="*/ 1219200 w 1348509"/>
              <a:gd name="connsiteY2" fmla="*/ 1634836 h 1865745"/>
              <a:gd name="connsiteX3" fmla="*/ 1154546 w 1348509"/>
              <a:gd name="connsiteY3" fmla="*/ 1533236 h 1865745"/>
              <a:gd name="connsiteX4" fmla="*/ 655782 w 1348509"/>
              <a:gd name="connsiteY4" fmla="*/ 397163 h 1865745"/>
              <a:gd name="connsiteX5" fmla="*/ 618836 w 1348509"/>
              <a:gd name="connsiteY5" fmla="*/ 0 h 1865745"/>
              <a:gd name="connsiteX6" fmla="*/ 0 w 1348509"/>
              <a:gd name="connsiteY6" fmla="*/ 27709 h 1865745"/>
              <a:gd name="connsiteX7" fmla="*/ 36946 w 1348509"/>
              <a:gd name="connsiteY7" fmla="*/ 1856509 h 1865745"/>
              <a:gd name="connsiteX8" fmla="*/ 1302327 w 1348509"/>
              <a:gd name="connsiteY8" fmla="*/ 1828800 h 18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509" h="1865745">
                <a:moveTo>
                  <a:pt x="1348509" y="1865745"/>
                </a:moveTo>
                <a:lnTo>
                  <a:pt x="1348509" y="1865745"/>
                </a:lnTo>
                <a:cubicBezTo>
                  <a:pt x="1305406" y="1788775"/>
                  <a:pt x="1263650" y="1711036"/>
                  <a:pt x="1219200" y="1634836"/>
                </a:cubicBezTo>
                <a:cubicBezTo>
                  <a:pt x="1198973" y="1600162"/>
                  <a:pt x="1154546" y="1533236"/>
                  <a:pt x="1154546" y="1533236"/>
                </a:cubicBezTo>
                <a:lnTo>
                  <a:pt x="655782" y="397163"/>
                </a:lnTo>
                <a:lnTo>
                  <a:pt x="618836" y="0"/>
                </a:lnTo>
                <a:lnTo>
                  <a:pt x="0" y="27709"/>
                </a:lnTo>
                <a:lnTo>
                  <a:pt x="36946" y="1856509"/>
                </a:lnTo>
                <a:lnTo>
                  <a:pt x="1302327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1828800"/>
            <a:ext cx="4419600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Madrid-like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609600"/>
            <a:ext cx="6629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33091" y="1477818"/>
            <a:ext cx="1838036" cy="1662546"/>
          </a:xfrm>
          <a:custGeom>
            <a:avLst/>
            <a:gdLst>
              <a:gd name="connsiteX0" fmla="*/ 249382 w 1838036"/>
              <a:gd name="connsiteY0" fmla="*/ 0 h 1662546"/>
              <a:gd name="connsiteX1" fmla="*/ 1838036 w 1838036"/>
              <a:gd name="connsiteY1" fmla="*/ 83127 h 1662546"/>
              <a:gd name="connsiteX2" fmla="*/ 1736436 w 1838036"/>
              <a:gd name="connsiteY2" fmla="*/ 1394691 h 1662546"/>
              <a:gd name="connsiteX3" fmla="*/ 1459345 w 1838036"/>
              <a:gd name="connsiteY3" fmla="*/ 1542473 h 1662546"/>
              <a:gd name="connsiteX4" fmla="*/ 1302327 w 1838036"/>
              <a:gd name="connsiteY4" fmla="*/ 1413164 h 1662546"/>
              <a:gd name="connsiteX5" fmla="*/ 240145 w 1838036"/>
              <a:gd name="connsiteY5" fmla="*/ 1662546 h 1662546"/>
              <a:gd name="connsiteX6" fmla="*/ 0 w 1838036"/>
              <a:gd name="connsiteY6" fmla="*/ 822037 h 1662546"/>
              <a:gd name="connsiteX7" fmla="*/ 249382 w 1838036"/>
              <a:gd name="connsiteY7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036" h="1662546">
                <a:moveTo>
                  <a:pt x="249382" y="0"/>
                </a:moveTo>
                <a:lnTo>
                  <a:pt x="1838036" y="83127"/>
                </a:lnTo>
                <a:lnTo>
                  <a:pt x="1736436" y="1394691"/>
                </a:lnTo>
                <a:lnTo>
                  <a:pt x="1459345" y="1542473"/>
                </a:lnTo>
                <a:lnTo>
                  <a:pt x="1302327" y="1413164"/>
                </a:lnTo>
                <a:lnTo>
                  <a:pt x="240145" y="1662546"/>
                </a:lnTo>
                <a:lnTo>
                  <a:pt x="0" y="822037"/>
                </a:lnTo>
                <a:lnTo>
                  <a:pt x="2493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</a:t>
            </a:r>
          </a:p>
          <a:p>
            <a:pPr algn="ctr"/>
            <a:r>
              <a:rPr lang="en-US" dirty="0" smtClean="0"/>
              <a:t>&amp; </a:t>
            </a:r>
          </a:p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366327" y="1865745"/>
            <a:ext cx="1884218" cy="1607128"/>
          </a:xfrm>
          <a:custGeom>
            <a:avLst/>
            <a:gdLst>
              <a:gd name="connsiteX0" fmla="*/ 360218 w 1884218"/>
              <a:gd name="connsiteY0" fmla="*/ 0 h 1607128"/>
              <a:gd name="connsiteX1" fmla="*/ 360218 w 1884218"/>
              <a:gd name="connsiteY1" fmla="*/ 0 h 1607128"/>
              <a:gd name="connsiteX2" fmla="*/ 1219200 w 1884218"/>
              <a:gd name="connsiteY2" fmla="*/ 64655 h 1607128"/>
              <a:gd name="connsiteX3" fmla="*/ 1884218 w 1884218"/>
              <a:gd name="connsiteY3" fmla="*/ 766619 h 1607128"/>
              <a:gd name="connsiteX4" fmla="*/ 1625600 w 1884218"/>
              <a:gd name="connsiteY4" fmla="*/ 1505528 h 1607128"/>
              <a:gd name="connsiteX5" fmla="*/ 1560946 w 1884218"/>
              <a:gd name="connsiteY5" fmla="*/ 1579419 h 1607128"/>
              <a:gd name="connsiteX6" fmla="*/ 64655 w 1884218"/>
              <a:gd name="connsiteY6" fmla="*/ 1607128 h 1607128"/>
              <a:gd name="connsiteX7" fmla="*/ 0 w 1884218"/>
              <a:gd name="connsiteY7" fmla="*/ 1154546 h 1607128"/>
              <a:gd name="connsiteX8" fmla="*/ 212437 w 1884218"/>
              <a:gd name="connsiteY8" fmla="*/ 997528 h 1607128"/>
              <a:gd name="connsiteX9" fmla="*/ 221673 w 1884218"/>
              <a:gd name="connsiteY9" fmla="*/ 895928 h 1607128"/>
              <a:gd name="connsiteX10" fmla="*/ 360218 w 1884218"/>
              <a:gd name="connsiteY10" fmla="*/ 0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218" h="1607128">
                <a:moveTo>
                  <a:pt x="360218" y="0"/>
                </a:moveTo>
                <a:lnTo>
                  <a:pt x="360218" y="0"/>
                </a:lnTo>
                <a:lnTo>
                  <a:pt x="1219200" y="64655"/>
                </a:lnTo>
                <a:lnTo>
                  <a:pt x="1884218" y="766619"/>
                </a:lnTo>
                <a:lnTo>
                  <a:pt x="1625600" y="1505528"/>
                </a:lnTo>
                <a:lnTo>
                  <a:pt x="1560946" y="1579419"/>
                </a:lnTo>
                <a:lnTo>
                  <a:pt x="64655" y="1607128"/>
                </a:lnTo>
                <a:lnTo>
                  <a:pt x="0" y="1154546"/>
                </a:lnTo>
                <a:lnTo>
                  <a:pt x="212437" y="997528"/>
                </a:lnTo>
                <a:lnTo>
                  <a:pt x="221673" y="895928"/>
                </a:lnTo>
                <a:lnTo>
                  <a:pt x="36021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Residence</a:t>
            </a:r>
          </a:p>
          <a:p>
            <a:pPr algn="ctr"/>
            <a:r>
              <a:rPr lang="en-US" dirty="0" smtClean="0"/>
              <a:t>(Rural)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36655" y="3805382"/>
            <a:ext cx="2613890" cy="1311563"/>
          </a:xfrm>
          <a:custGeom>
            <a:avLst/>
            <a:gdLst>
              <a:gd name="connsiteX0" fmla="*/ 2613890 w 2613890"/>
              <a:gd name="connsiteY0" fmla="*/ 1025236 h 1311563"/>
              <a:gd name="connsiteX1" fmla="*/ 2613890 w 2613890"/>
              <a:gd name="connsiteY1" fmla="*/ 1025236 h 1311563"/>
              <a:gd name="connsiteX2" fmla="*/ 1708727 w 2613890"/>
              <a:gd name="connsiteY2" fmla="*/ 92363 h 1311563"/>
              <a:gd name="connsiteX3" fmla="*/ 905163 w 2613890"/>
              <a:gd name="connsiteY3" fmla="*/ 0 h 1311563"/>
              <a:gd name="connsiteX4" fmla="*/ 886690 w 2613890"/>
              <a:gd name="connsiteY4" fmla="*/ 184727 h 1311563"/>
              <a:gd name="connsiteX5" fmla="*/ 0 w 2613890"/>
              <a:gd name="connsiteY5" fmla="*/ 471054 h 1311563"/>
              <a:gd name="connsiteX6" fmla="*/ 83127 w 2613890"/>
              <a:gd name="connsiteY6" fmla="*/ 480291 h 1311563"/>
              <a:gd name="connsiteX7" fmla="*/ 877454 w 2613890"/>
              <a:gd name="connsiteY7" fmla="*/ 1117600 h 1311563"/>
              <a:gd name="connsiteX8" fmla="*/ 2096654 w 2613890"/>
              <a:gd name="connsiteY8" fmla="*/ 1311563 h 1311563"/>
              <a:gd name="connsiteX9" fmla="*/ 2216727 w 2613890"/>
              <a:gd name="connsiteY9" fmla="*/ 1302327 h 1311563"/>
              <a:gd name="connsiteX10" fmla="*/ 2613890 w 2613890"/>
              <a:gd name="connsiteY10" fmla="*/ 1025236 h 13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3890" h="1311563">
                <a:moveTo>
                  <a:pt x="2613890" y="1025236"/>
                </a:moveTo>
                <a:lnTo>
                  <a:pt x="2613890" y="1025236"/>
                </a:lnTo>
                <a:lnTo>
                  <a:pt x="1708727" y="92363"/>
                </a:lnTo>
                <a:lnTo>
                  <a:pt x="905163" y="0"/>
                </a:lnTo>
                <a:lnTo>
                  <a:pt x="886690" y="184727"/>
                </a:lnTo>
                <a:lnTo>
                  <a:pt x="0" y="471054"/>
                </a:lnTo>
                <a:lnTo>
                  <a:pt x="83127" y="480291"/>
                </a:lnTo>
                <a:lnTo>
                  <a:pt x="877454" y="1117600"/>
                </a:lnTo>
                <a:lnTo>
                  <a:pt x="2096654" y="1311563"/>
                </a:lnTo>
                <a:lnTo>
                  <a:pt x="2216727" y="1302327"/>
                </a:lnTo>
                <a:lnTo>
                  <a:pt x="2613890" y="10252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777673" y="4211782"/>
            <a:ext cx="1764145" cy="1948873"/>
          </a:xfrm>
          <a:custGeom>
            <a:avLst/>
            <a:gdLst>
              <a:gd name="connsiteX0" fmla="*/ 1440872 w 1764145"/>
              <a:gd name="connsiteY0" fmla="*/ 1948873 h 1948873"/>
              <a:gd name="connsiteX1" fmla="*/ 1440872 w 1764145"/>
              <a:gd name="connsiteY1" fmla="*/ 1948873 h 1948873"/>
              <a:gd name="connsiteX2" fmla="*/ 1348509 w 1764145"/>
              <a:gd name="connsiteY2" fmla="*/ 1948873 h 1948873"/>
              <a:gd name="connsiteX3" fmla="*/ 397163 w 1764145"/>
              <a:gd name="connsiteY3" fmla="*/ 1930400 h 1948873"/>
              <a:gd name="connsiteX4" fmla="*/ 0 w 1764145"/>
              <a:gd name="connsiteY4" fmla="*/ 1052945 h 1948873"/>
              <a:gd name="connsiteX5" fmla="*/ 424872 w 1764145"/>
              <a:gd name="connsiteY5" fmla="*/ 0 h 1948873"/>
              <a:gd name="connsiteX6" fmla="*/ 840509 w 1764145"/>
              <a:gd name="connsiteY6" fmla="*/ 129309 h 1948873"/>
              <a:gd name="connsiteX7" fmla="*/ 1764145 w 1764145"/>
              <a:gd name="connsiteY7" fmla="*/ 738909 h 1948873"/>
              <a:gd name="connsiteX8" fmla="*/ 1440872 w 1764145"/>
              <a:gd name="connsiteY8" fmla="*/ 1948873 h 19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145" h="1948873">
                <a:moveTo>
                  <a:pt x="1440872" y="1948873"/>
                </a:moveTo>
                <a:lnTo>
                  <a:pt x="1440872" y="1948873"/>
                </a:lnTo>
                <a:lnTo>
                  <a:pt x="1348509" y="1948873"/>
                </a:lnTo>
                <a:lnTo>
                  <a:pt x="397163" y="1930400"/>
                </a:lnTo>
                <a:lnTo>
                  <a:pt x="0" y="1052945"/>
                </a:lnTo>
                <a:lnTo>
                  <a:pt x="424872" y="0"/>
                </a:lnTo>
                <a:lnTo>
                  <a:pt x="840509" y="129309"/>
                </a:lnTo>
                <a:lnTo>
                  <a:pt x="1764145" y="738909"/>
                </a:lnTo>
                <a:lnTo>
                  <a:pt x="1440872" y="194887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440873" y="1447800"/>
            <a:ext cx="1653309" cy="1450109"/>
          </a:xfrm>
          <a:custGeom>
            <a:avLst/>
            <a:gdLst>
              <a:gd name="connsiteX0" fmla="*/ 1570182 w 1653309"/>
              <a:gd name="connsiteY0" fmla="*/ 406400 h 1450109"/>
              <a:gd name="connsiteX1" fmla="*/ 822036 w 1653309"/>
              <a:gd name="connsiteY1" fmla="*/ 0 h 1450109"/>
              <a:gd name="connsiteX2" fmla="*/ 9236 w 1653309"/>
              <a:gd name="connsiteY2" fmla="*/ 295564 h 1450109"/>
              <a:gd name="connsiteX3" fmla="*/ 27709 w 1653309"/>
              <a:gd name="connsiteY3" fmla="*/ 378691 h 1450109"/>
              <a:gd name="connsiteX4" fmla="*/ 0 w 1653309"/>
              <a:gd name="connsiteY4" fmla="*/ 1450109 h 1450109"/>
              <a:gd name="connsiteX5" fmla="*/ 1366982 w 1653309"/>
              <a:gd name="connsiteY5" fmla="*/ 1200727 h 1450109"/>
              <a:gd name="connsiteX6" fmla="*/ 1487054 w 1653309"/>
              <a:gd name="connsiteY6" fmla="*/ 1145309 h 1450109"/>
              <a:gd name="connsiteX7" fmla="*/ 1653309 w 1653309"/>
              <a:gd name="connsiteY7" fmla="*/ 591127 h 1450109"/>
              <a:gd name="connsiteX8" fmla="*/ 1570182 w 1653309"/>
              <a:gd name="connsiteY8" fmla="*/ 4064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09" h="1450109">
                <a:moveTo>
                  <a:pt x="1570182" y="406400"/>
                </a:moveTo>
                <a:lnTo>
                  <a:pt x="822036" y="0"/>
                </a:lnTo>
                <a:lnTo>
                  <a:pt x="9236" y="295564"/>
                </a:lnTo>
                <a:lnTo>
                  <a:pt x="27709" y="378691"/>
                </a:lnTo>
                <a:lnTo>
                  <a:pt x="0" y="1450109"/>
                </a:lnTo>
                <a:lnTo>
                  <a:pt x="1366982" y="1200727"/>
                </a:lnTo>
                <a:lnTo>
                  <a:pt x="1487054" y="1145309"/>
                </a:lnTo>
                <a:lnTo>
                  <a:pt x="1653309" y="591127"/>
                </a:lnTo>
                <a:lnTo>
                  <a:pt x="1570182" y="4064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18327" y="646545"/>
            <a:ext cx="2438400" cy="1191491"/>
          </a:xfrm>
          <a:custGeom>
            <a:avLst/>
            <a:gdLst>
              <a:gd name="connsiteX0" fmla="*/ 2401455 w 2438400"/>
              <a:gd name="connsiteY0" fmla="*/ 775855 h 1191491"/>
              <a:gd name="connsiteX1" fmla="*/ 2438400 w 2438400"/>
              <a:gd name="connsiteY1" fmla="*/ 9237 h 1191491"/>
              <a:gd name="connsiteX2" fmla="*/ 27709 w 2438400"/>
              <a:gd name="connsiteY2" fmla="*/ 0 h 1191491"/>
              <a:gd name="connsiteX3" fmla="*/ 0 w 2438400"/>
              <a:gd name="connsiteY3" fmla="*/ 766619 h 1191491"/>
              <a:gd name="connsiteX4" fmla="*/ 757382 w 2438400"/>
              <a:gd name="connsiteY4" fmla="*/ 1191491 h 1191491"/>
              <a:gd name="connsiteX5" fmla="*/ 840509 w 2438400"/>
              <a:gd name="connsiteY5" fmla="*/ 1191491 h 1191491"/>
              <a:gd name="connsiteX6" fmla="*/ 1736437 w 2438400"/>
              <a:gd name="connsiteY6" fmla="*/ 785091 h 1191491"/>
              <a:gd name="connsiteX7" fmla="*/ 2401455 w 2438400"/>
              <a:gd name="connsiteY7" fmla="*/ 775855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1191491">
                <a:moveTo>
                  <a:pt x="2401455" y="775855"/>
                </a:moveTo>
                <a:lnTo>
                  <a:pt x="2438400" y="9237"/>
                </a:lnTo>
                <a:lnTo>
                  <a:pt x="27709" y="0"/>
                </a:lnTo>
                <a:lnTo>
                  <a:pt x="0" y="766619"/>
                </a:lnTo>
                <a:lnTo>
                  <a:pt x="757382" y="1191491"/>
                </a:lnTo>
                <a:lnTo>
                  <a:pt x="840509" y="1191491"/>
                </a:lnTo>
                <a:lnTo>
                  <a:pt x="1736437" y="785091"/>
                </a:lnTo>
                <a:lnTo>
                  <a:pt x="2401455" y="77585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13236" y="1089891"/>
            <a:ext cx="1357746" cy="1533236"/>
          </a:xfrm>
          <a:custGeom>
            <a:avLst/>
            <a:gdLst>
              <a:gd name="connsiteX0" fmla="*/ 0 w 1357746"/>
              <a:gd name="connsiteY0" fmla="*/ 757382 h 1533236"/>
              <a:gd name="connsiteX1" fmla="*/ 683491 w 1357746"/>
              <a:gd name="connsiteY1" fmla="*/ 0 h 1533236"/>
              <a:gd name="connsiteX2" fmla="*/ 1357746 w 1357746"/>
              <a:gd name="connsiteY2" fmla="*/ 258618 h 1533236"/>
              <a:gd name="connsiteX3" fmla="*/ 1348509 w 1357746"/>
              <a:gd name="connsiteY3" fmla="*/ 1533236 h 1533236"/>
              <a:gd name="connsiteX4" fmla="*/ 683491 w 1357746"/>
              <a:gd name="connsiteY4" fmla="*/ 1514764 h 1533236"/>
              <a:gd name="connsiteX5" fmla="*/ 9237 w 1357746"/>
              <a:gd name="connsiteY5" fmla="*/ 81280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746" h="1533236">
                <a:moveTo>
                  <a:pt x="0" y="757382"/>
                </a:moveTo>
                <a:lnTo>
                  <a:pt x="683491" y="0"/>
                </a:lnTo>
                <a:lnTo>
                  <a:pt x="1357746" y="258618"/>
                </a:lnTo>
                <a:lnTo>
                  <a:pt x="1348509" y="1533236"/>
                </a:lnTo>
                <a:lnTo>
                  <a:pt x="683491" y="1514764"/>
                </a:lnTo>
                <a:lnTo>
                  <a:pt x="9237" y="812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31636" y="5357091"/>
            <a:ext cx="1542473" cy="1265382"/>
          </a:xfrm>
          <a:custGeom>
            <a:avLst/>
            <a:gdLst>
              <a:gd name="connsiteX0" fmla="*/ 0 w 1542473"/>
              <a:gd name="connsiteY0" fmla="*/ 166254 h 1265382"/>
              <a:gd name="connsiteX1" fmla="*/ 757382 w 1542473"/>
              <a:gd name="connsiteY1" fmla="*/ 0 h 1265382"/>
              <a:gd name="connsiteX2" fmla="*/ 1283855 w 1542473"/>
              <a:gd name="connsiteY2" fmla="*/ 434109 h 1265382"/>
              <a:gd name="connsiteX3" fmla="*/ 1542473 w 1542473"/>
              <a:gd name="connsiteY3" fmla="*/ 1237673 h 1265382"/>
              <a:gd name="connsiteX4" fmla="*/ 1450109 w 1542473"/>
              <a:gd name="connsiteY4" fmla="*/ 1265382 h 1265382"/>
              <a:gd name="connsiteX5" fmla="*/ 9237 w 1542473"/>
              <a:gd name="connsiteY5" fmla="*/ 1228436 h 1265382"/>
              <a:gd name="connsiteX6" fmla="*/ 0 w 1542473"/>
              <a:gd name="connsiteY6" fmla="*/ 166254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2473" h="1265382">
                <a:moveTo>
                  <a:pt x="0" y="166254"/>
                </a:moveTo>
                <a:lnTo>
                  <a:pt x="757382" y="0"/>
                </a:lnTo>
                <a:lnTo>
                  <a:pt x="1283855" y="434109"/>
                </a:lnTo>
                <a:lnTo>
                  <a:pt x="1542473" y="1237673"/>
                </a:lnTo>
                <a:lnTo>
                  <a:pt x="1450109" y="1265382"/>
                </a:lnTo>
                <a:lnTo>
                  <a:pt x="9237" y="1228436"/>
                </a:lnTo>
                <a:lnTo>
                  <a:pt x="0" y="16625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53382" y="4729018"/>
            <a:ext cx="1126836" cy="1274618"/>
          </a:xfrm>
          <a:custGeom>
            <a:avLst/>
            <a:gdLst>
              <a:gd name="connsiteX0" fmla="*/ 1099127 w 1126836"/>
              <a:gd name="connsiteY0" fmla="*/ 0 h 1274618"/>
              <a:gd name="connsiteX1" fmla="*/ 415636 w 1126836"/>
              <a:gd name="connsiteY1" fmla="*/ 83127 h 1274618"/>
              <a:gd name="connsiteX2" fmla="*/ 0 w 1126836"/>
              <a:gd name="connsiteY2" fmla="*/ 415637 h 1274618"/>
              <a:gd name="connsiteX3" fmla="*/ 64654 w 1126836"/>
              <a:gd name="connsiteY3" fmla="*/ 461818 h 1274618"/>
              <a:gd name="connsiteX4" fmla="*/ 101600 w 1126836"/>
              <a:gd name="connsiteY4" fmla="*/ 498764 h 1274618"/>
              <a:gd name="connsiteX5" fmla="*/ 166254 w 1126836"/>
              <a:gd name="connsiteY5" fmla="*/ 544946 h 1274618"/>
              <a:gd name="connsiteX6" fmla="*/ 840509 w 1126836"/>
              <a:gd name="connsiteY6" fmla="*/ 1274618 h 1274618"/>
              <a:gd name="connsiteX7" fmla="*/ 1126836 w 1126836"/>
              <a:gd name="connsiteY7" fmla="*/ 1191491 h 1274618"/>
              <a:gd name="connsiteX8" fmla="*/ 1099127 w 1126836"/>
              <a:gd name="connsiteY8" fmla="*/ 0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836" h="1274618">
                <a:moveTo>
                  <a:pt x="1099127" y="0"/>
                </a:moveTo>
                <a:lnTo>
                  <a:pt x="415636" y="83127"/>
                </a:lnTo>
                <a:lnTo>
                  <a:pt x="0" y="415637"/>
                </a:lnTo>
                <a:cubicBezTo>
                  <a:pt x="21551" y="431031"/>
                  <a:pt x="44156" y="445047"/>
                  <a:pt x="64654" y="461818"/>
                </a:cubicBezTo>
                <a:cubicBezTo>
                  <a:pt x="78134" y="472847"/>
                  <a:pt x="88120" y="487735"/>
                  <a:pt x="101600" y="498764"/>
                </a:cubicBezTo>
                <a:cubicBezTo>
                  <a:pt x="122098" y="515535"/>
                  <a:pt x="166254" y="544946"/>
                  <a:pt x="166254" y="544946"/>
                </a:cubicBezTo>
                <a:lnTo>
                  <a:pt x="840509" y="1274618"/>
                </a:lnTo>
                <a:lnTo>
                  <a:pt x="1126836" y="1191491"/>
                </a:lnTo>
                <a:lnTo>
                  <a:pt x="109912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(Rural)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56509" y="2161309"/>
            <a:ext cx="1874982" cy="2429164"/>
          </a:xfrm>
          <a:custGeom>
            <a:avLst/>
            <a:gdLst>
              <a:gd name="connsiteX0" fmla="*/ 729673 w 1874982"/>
              <a:gd name="connsiteY0" fmla="*/ 2429164 h 2429164"/>
              <a:gd name="connsiteX1" fmla="*/ 729673 w 1874982"/>
              <a:gd name="connsiteY1" fmla="*/ 2429164 h 2429164"/>
              <a:gd name="connsiteX2" fmla="*/ 683491 w 1874982"/>
              <a:gd name="connsiteY2" fmla="*/ 2281382 h 2429164"/>
              <a:gd name="connsiteX3" fmla="*/ 646546 w 1874982"/>
              <a:gd name="connsiteY3" fmla="*/ 2235200 h 2429164"/>
              <a:gd name="connsiteX4" fmla="*/ 0 w 1874982"/>
              <a:gd name="connsiteY4" fmla="*/ 1625600 h 2429164"/>
              <a:gd name="connsiteX5" fmla="*/ 18473 w 1874982"/>
              <a:gd name="connsiteY5" fmla="*/ 1487055 h 2429164"/>
              <a:gd name="connsiteX6" fmla="*/ 230909 w 1874982"/>
              <a:gd name="connsiteY6" fmla="*/ 683491 h 2429164"/>
              <a:gd name="connsiteX7" fmla="*/ 1182255 w 1874982"/>
              <a:gd name="connsiteY7" fmla="*/ 360218 h 2429164"/>
              <a:gd name="connsiteX8" fmla="*/ 1256146 w 1874982"/>
              <a:gd name="connsiteY8" fmla="*/ 0 h 2429164"/>
              <a:gd name="connsiteX9" fmla="*/ 1874982 w 1874982"/>
              <a:gd name="connsiteY9" fmla="*/ 397164 h 2429164"/>
              <a:gd name="connsiteX10" fmla="*/ 1838036 w 1874982"/>
              <a:gd name="connsiteY10" fmla="*/ 1006764 h 2429164"/>
              <a:gd name="connsiteX11" fmla="*/ 1727200 w 1874982"/>
              <a:gd name="connsiteY11" fmla="*/ 1376218 h 2429164"/>
              <a:gd name="connsiteX12" fmla="*/ 1413164 w 1874982"/>
              <a:gd name="connsiteY12" fmla="*/ 1459346 h 2429164"/>
              <a:gd name="connsiteX13" fmla="*/ 729673 w 1874982"/>
              <a:gd name="connsiteY13" fmla="*/ 2429164 h 242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982" h="2429164">
                <a:moveTo>
                  <a:pt x="729673" y="2429164"/>
                </a:moveTo>
                <a:lnTo>
                  <a:pt x="729673" y="2429164"/>
                </a:lnTo>
                <a:cubicBezTo>
                  <a:pt x="714279" y="2379903"/>
                  <a:pt x="703821" y="2328819"/>
                  <a:pt x="683491" y="2281382"/>
                </a:cubicBezTo>
                <a:cubicBezTo>
                  <a:pt x="675725" y="2263262"/>
                  <a:pt x="646546" y="2235200"/>
                  <a:pt x="646546" y="2235200"/>
                </a:cubicBezTo>
                <a:lnTo>
                  <a:pt x="0" y="1625600"/>
                </a:lnTo>
                <a:lnTo>
                  <a:pt x="18473" y="1487055"/>
                </a:lnTo>
                <a:lnTo>
                  <a:pt x="230909" y="683491"/>
                </a:lnTo>
                <a:lnTo>
                  <a:pt x="1182255" y="360218"/>
                </a:lnTo>
                <a:lnTo>
                  <a:pt x="1256146" y="0"/>
                </a:lnTo>
                <a:lnTo>
                  <a:pt x="1874982" y="397164"/>
                </a:lnTo>
                <a:lnTo>
                  <a:pt x="1838036" y="1006764"/>
                </a:lnTo>
                <a:lnTo>
                  <a:pt x="1727200" y="1376218"/>
                </a:lnTo>
                <a:lnTo>
                  <a:pt x="1413164" y="1459346"/>
                </a:lnTo>
                <a:lnTo>
                  <a:pt x="729673" y="242916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477818" y="628073"/>
            <a:ext cx="840509" cy="1080654"/>
          </a:xfrm>
          <a:custGeom>
            <a:avLst/>
            <a:gdLst>
              <a:gd name="connsiteX0" fmla="*/ 840509 w 840509"/>
              <a:gd name="connsiteY0" fmla="*/ 0 h 1080654"/>
              <a:gd name="connsiteX1" fmla="*/ 840509 w 840509"/>
              <a:gd name="connsiteY1" fmla="*/ 0 h 1080654"/>
              <a:gd name="connsiteX2" fmla="*/ 775855 w 840509"/>
              <a:gd name="connsiteY2" fmla="*/ 775854 h 1080654"/>
              <a:gd name="connsiteX3" fmla="*/ 0 w 840509"/>
              <a:gd name="connsiteY3" fmla="*/ 1080654 h 1080654"/>
              <a:gd name="connsiteX4" fmla="*/ 9237 w 840509"/>
              <a:gd name="connsiteY4" fmla="*/ 27709 h 1080654"/>
              <a:gd name="connsiteX5" fmla="*/ 840509 w 840509"/>
              <a:gd name="connsiteY5" fmla="*/ 0 h 10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509" h="1080654">
                <a:moveTo>
                  <a:pt x="840509" y="0"/>
                </a:moveTo>
                <a:lnTo>
                  <a:pt x="840509" y="0"/>
                </a:lnTo>
                <a:lnTo>
                  <a:pt x="775855" y="775854"/>
                </a:lnTo>
                <a:lnTo>
                  <a:pt x="0" y="1080654"/>
                </a:lnTo>
                <a:lnTo>
                  <a:pt x="9237" y="27709"/>
                </a:lnTo>
                <a:lnTo>
                  <a:pt x="8405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4932218" y="683491"/>
            <a:ext cx="2382982" cy="1126836"/>
          </a:xfrm>
          <a:custGeom>
            <a:avLst/>
            <a:gdLst>
              <a:gd name="connsiteX0" fmla="*/ 0 w 2382982"/>
              <a:gd name="connsiteY0" fmla="*/ 0 h 1126836"/>
              <a:gd name="connsiteX1" fmla="*/ 9237 w 2382982"/>
              <a:gd name="connsiteY1" fmla="*/ 711200 h 1126836"/>
              <a:gd name="connsiteX2" fmla="*/ 914400 w 2382982"/>
              <a:gd name="connsiteY2" fmla="*/ 812800 h 1126836"/>
              <a:gd name="connsiteX3" fmla="*/ 858982 w 2382982"/>
              <a:gd name="connsiteY3" fmla="*/ 1089891 h 1126836"/>
              <a:gd name="connsiteX4" fmla="*/ 1644073 w 2382982"/>
              <a:gd name="connsiteY4" fmla="*/ 1126836 h 1126836"/>
              <a:gd name="connsiteX5" fmla="*/ 2327564 w 2382982"/>
              <a:gd name="connsiteY5" fmla="*/ 397164 h 1126836"/>
              <a:gd name="connsiteX6" fmla="*/ 2382982 w 2382982"/>
              <a:gd name="connsiteY6" fmla="*/ 9236 h 1126836"/>
              <a:gd name="connsiteX7" fmla="*/ 0 w 2382982"/>
              <a:gd name="connsiteY7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982" h="1126836">
                <a:moveTo>
                  <a:pt x="0" y="0"/>
                </a:moveTo>
                <a:lnTo>
                  <a:pt x="9237" y="711200"/>
                </a:lnTo>
                <a:lnTo>
                  <a:pt x="914400" y="812800"/>
                </a:lnTo>
                <a:lnTo>
                  <a:pt x="858982" y="1089891"/>
                </a:lnTo>
                <a:lnTo>
                  <a:pt x="1644073" y="1126836"/>
                </a:lnTo>
                <a:lnTo>
                  <a:pt x="2327564" y="397164"/>
                </a:lnTo>
                <a:lnTo>
                  <a:pt x="2382982" y="92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264727" y="5033818"/>
            <a:ext cx="2632364" cy="1514764"/>
          </a:xfrm>
          <a:custGeom>
            <a:avLst/>
            <a:gdLst>
              <a:gd name="connsiteX0" fmla="*/ 2632364 w 2632364"/>
              <a:gd name="connsiteY0" fmla="*/ 1376218 h 1514764"/>
              <a:gd name="connsiteX1" fmla="*/ 2632364 w 2632364"/>
              <a:gd name="connsiteY1" fmla="*/ 1376218 h 1514764"/>
              <a:gd name="connsiteX2" fmla="*/ 2521528 w 2632364"/>
              <a:gd name="connsiteY2" fmla="*/ 1320800 h 1514764"/>
              <a:gd name="connsiteX3" fmla="*/ 2447637 w 2632364"/>
              <a:gd name="connsiteY3" fmla="*/ 1237673 h 1514764"/>
              <a:gd name="connsiteX4" fmla="*/ 1588655 w 2632364"/>
              <a:gd name="connsiteY4" fmla="*/ 203200 h 1514764"/>
              <a:gd name="connsiteX5" fmla="*/ 314037 w 2632364"/>
              <a:gd name="connsiteY5" fmla="*/ 0 h 1514764"/>
              <a:gd name="connsiteX6" fmla="*/ 0 w 2632364"/>
              <a:gd name="connsiteY6" fmla="*/ 1191491 h 1514764"/>
              <a:gd name="connsiteX7" fmla="*/ 101600 w 2632364"/>
              <a:gd name="connsiteY7" fmla="*/ 1514764 h 1514764"/>
              <a:gd name="connsiteX8" fmla="*/ 2632364 w 2632364"/>
              <a:gd name="connsiteY8" fmla="*/ 1376218 h 151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2364" h="1514764">
                <a:moveTo>
                  <a:pt x="2632364" y="1376218"/>
                </a:moveTo>
                <a:lnTo>
                  <a:pt x="2632364" y="1376218"/>
                </a:lnTo>
                <a:cubicBezTo>
                  <a:pt x="2583695" y="1357967"/>
                  <a:pt x="2556322" y="1355594"/>
                  <a:pt x="2521528" y="1320800"/>
                </a:cubicBezTo>
                <a:cubicBezTo>
                  <a:pt x="2495313" y="1294585"/>
                  <a:pt x="2447637" y="1237673"/>
                  <a:pt x="2447637" y="1237673"/>
                </a:cubicBezTo>
                <a:lnTo>
                  <a:pt x="1588655" y="203200"/>
                </a:lnTo>
                <a:lnTo>
                  <a:pt x="314037" y="0"/>
                </a:lnTo>
                <a:lnTo>
                  <a:pt x="0" y="1191491"/>
                </a:lnTo>
                <a:lnTo>
                  <a:pt x="101600" y="1514764"/>
                </a:lnTo>
                <a:lnTo>
                  <a:pt x="2632364" y="13762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(Under Construction)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35564" y="5366327"/>
            <a:ext cx="2299854" cy="1228437"/>
          </a:xfrm>
          <a:custGeom>
            <a:avLst/>
            <a:gdLst>
              <a:gd name="connsiteX0" fmla="*/ 2262909 w 2299854"/>
              <a:gd name="connsiteY0" fmla="*/ 1154546 h 1228437"/>
              <a:gd name="connsiteX1" fmla="*/ 2299854 w 2299854"/>
              <a:gd name="connsiteY1" fmla="*/ 895928 h 1228437"/>
              <a:gd name="connsiteX2" fmla="*/ 1311563 w 2299854"/>
              <a:gd name="connsiteY2" fmla="*/ 840509 h 1228437"/>
              <a:gd name="connsiteX3" fmla="*/ 923636 w 2299854"/>
              <a:gd name="connsiteY3" fmla="*/ 0 h 1228437"/>
              <a:gd name="connsiteX4" fmla="*/ 849745 w 2299854"/>
              <a:gd name="connsiteY4" fmla="*/ 27709 h 1228437"/>
              <a:gd name="connsiteX5" fmla="*/ 803563 w 2299854"/>
              <a:gd name="connsiteY5" fmla="*/ 55418 h 1228437"/>
              <a:gd name="connsiteX6" fmla="*/ 0 w 2299854"/>
              <a:gd name="connsiteY6" fmla="*/ 415637 h 1228437"/>
              <a:gd name="connsiteX7" fmla="*/ 46181 w 2299854"/>
              <a:gd name="connsiteY7" fmla="*/ 498764 h 1228437"/>
              <a:gd name="connsiteX8" fmla="*/ 277091 w 2299854"/>
              <a:gd name="connsiteY8" fmla="*/ 1209964 h 1228437"/>
              <a:gd name="connsiteX9" fmla="*/ 369454 w 2299854"/>
              <a:gd name="connsiteY9" fmla="*/ 1219200 h 1228437"/>
              <a:gd name="connsiteX10" fmla="*/ 480291 w 2299854"/>
              <a:gd name="connsiteY10" fmla="*/ 1228437 h 1228437"/>
              <a:gd name="connsiteX11" fmla="*/ 2262909 w 2299854"/>
              <a:gd name="connsiteY11" fmla="*/ 1154546 h 122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9854" h="1228437">
                <a:moveTo>
                  <a:pt x="2262909" y="1154546"/>
                </a:moveTo>
                <a:lnTo>
                  <a:pt x="2299854" y="895928"/>
                </a:lnTo>
                <a:lnTo>
                  <a:pt x="1311563" y="840509"/>
                </a:lnTo>
                <a:lnTo>
                  <a:pt x="923636" y="0"/>
                </a:lnTo>
                <a:cubicBezTo>
                  <a:pt x="899006" y="9236"/>
                  <a:pt x="873629" y="16686"/>
                  <a:pt x="849745" y="27709"/>
                </a:cubicBezTo>
                <a:cubicBezTo>
                  <a:pt x="833445" y="35232"/>
                  <a:pt x="803563" y="55418"/>
                  <a:pt x="803563" y="55418"/>
                </a:cubicBezTo>
                <a:lnTo>
                  <a:pt x="0" y="415637"/>
                </a:lnTo>
                <a:lnTo>
                  <a:pt x="46181" y="498764"/>
                </a:lnTo>
                <a:lnTo>
                  <a:pt x="277091" y="1209964"/>
                </a:lnTo>
                <a:lnTo>
                  <a:pt x="369454" y="1219200"/>
                </a:lnTo>
                <a:lnTo>
                  <a:pt x="480291" y="1228437"/>
                </a:lnTo>
                <a:lnTo>
                  <a:pt x="2262909" y="11545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168073" y="5347855"/>
            <a:ext cx="822036" cy="480290"/>
          </a:xfrm>
          <a:custGeom>
            <a:avLst/>
            <a:gdLst>
              <a:gd name="connsiteX0" fmla="*/ 738909 w 822036"/>
              <a:gd name="connsiteY0" fmla="*/ 461818 h 480290"/>
              <a:gd name="connsiteX1" fmla="*/ 738909 w 822036"/>
              <a:gd name="connsiteY1" fmla="*/ 461818 h 480290"/>
              <a:gd name="connsiteX2" fmla="*/ 27709 w 822036"/>
              <a:gd name="connsiteY2" fmla="*/ 480290 h 480290"/>
              <a:gd name="connsiteX3" fmla="*/ 0 w 822036"/>
              <a:gd name="connsiteY3" fmla="*/ 277090 h 480290"/>
              <a:gd name="connsiteX4" fmla="*/ 535709 w 822036"/>
              <a:gd name="connsiteY4" fmla="*/ 0 h 480290"/>
              <a:gd name="connsiteX5" fmla="*/ 822036 w 822036"/>
              <a:gd name="connsiteY5" fmla="*/ 360218 h 480290"/>
              <a:gd name="connsiteX6" fmla="*/ 738909 w 822036"/>
              <a:gd name="connsiteY6" fmla="*/ 461818 h 4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036" h="480290">
                <a:moveTo>
                  <a:pt x="738909" y="461818"/>
                </a:moveTo>
                <a:lnTo>
                  <a:pt x="738909" y="461818"/>
                </a:lnTo>
                <a:lnTo>
                  <a:pt x="27709" y="480290"/>
                </a:lnTo>
                <a:lnTo>
                  <a:pt x="0" y="277090"/>
                </a:lnTo>
                <a:lnTo>
                  <a:pt x="535709" y="0"/>
                </a:lnTo>
                <a:lnTo>
                  <a:pt x="822036" y="360218"/>
                </a:lnTo>
                <a:lnTo>
                  <a:pt x="738909" y="4618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7139709" y="2697018"/>
            <a:ext cx="831273" cy="1025237"/>
          </a:xfrm>
          <a:custGeom>
            <a:avLst/>
            <a:gdLst>
              <a:gd name="connsiteX0" fmla="*/ 822036 w 831273"/>
              <a:gd name="connsiteY0" fmla="*/ 1025237 h 1025237"/>
              <a:gd name="connsiteX1" fmla="*/ 0 w 831273"/>
              <a:gd name="connsiteY1" fmla="*/ 701964 h 1025237"/>
              <a:gd name="connsiteX2" fmla="*/ 166255 w 831273"/>
              <a:gd name="connsiteY2" fmla="*/ 0 h 1025237"/>
              <a:gd name="connsiteX3" fmla="*/ 267855 w 831273"/>
              <a:gd name="connsiteY3" fmla="*/ 0 h 1025237"/>
              <a:gd name="connsiteX4" fmla="*/ 831273 w 831273"/>
              <a:gd name="connsiteY4" fmla="*/ 36946 h 1025237"/>
              <a:gd name="connsiteX5" fmla="*/ 822036 w 831273"/>
              <a:gd name="connsiteY5" fmla="*/ 1025237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3" h="1025237">
                <a:moveTo>
                  <a:pt x="822036" y="1025237"/>
                </a:moveTo>
                <a:lnTo>
                  <a:pt x="0" y="701964"/>
                </a:lnTo>
                <a:lnTo>
                  <a:pt x="166255" y="0"/>
                </a:lnTo>
                <a:lnTo>
                  <a:pt x="267855" y="0"/>
                </a:lnTo>
                <a:lnTo>
                  <a:pt x="831273" y="36946"/>
                </a:lnTo>
                <a:lnTo>
                  <a:pt x="822036" y="10252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391564" y="3472873"/>
            <a:ext cx="1542472" cy="1256145"/>
          </a:xfrm>
          <a:custGeom>
            <a:avLst/>
            <a:gdLst>
              <a:gd name="connsiteX0" fmla="*/ 1542472 w 1542472"/>
              <a:gd name="connsiteY0" fmla="*/ 332509 h 1256145"/>
              <a:gd name="connsiteX1" fmla="*/ 785091 w 1542472"/>
              <a:gd name="connsiteY1" fmla="*/ 0 h 1256145"/>
              <a:gd name="connsiteX2" fmla="*/ 18472 w 1542472"/>
              <a:gd name="connsiteY2" fmla="*/ 64654 h 1256145"/>
              <a:gd name="connsiteX3" fmla="*/ 0 w 1542472"/>
              <a:gd name="connsiteY3" fmla="*/ 350982 h 1256145"/>
              <a:gd name="connsiteX4" fmla="*/ 905163 w 1542472"/>
              <a:gd name="connsiteY4" fmla="*/ 1237672 h 1256145"/>
              <a:gd name="connsiteX5" fmla="*/ 1062181 w 1542472"/>
              <a:gd name="connsiteY5" fmla="*/ 1256145 h 1256145"/>
              <a:gd name="connsiteX6" fmla="*/ 1542472 w 1542472"/>
              <a:gd name="connsiteY6" fmla="*/ 1136072 h 1256145"/>
              <a:gd name="connsiteX7" fmla="*/ 1542472 w 1542472"/>
              <a:gd name="connsiteY7" fmla="*/ 332509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472" h="1256145">
                <a:moveTo>
                  <a:pt x="1542472" y="332509"/>
                </a:moveTo>
                <a:lnTo>
                  <a:pt x="785091" y="0"/>
                </a:lnTo>
                <a:lnTo>
                  <a:pt x="18472" y="64654"/>
                </a:lnTo>
                <a:lnTo>
                  <a:pt x="0" y="350982"/>
                </a:lnTo>
                <a:lnTo>
                  <a:pt x="905163" y="1237672"/>
                </a:lnTo>
                <a:lnTo>
                  <a:pt x="1062181" y="1256145"/>
                </a:lnTo>
                <a:lnTo>
                  <a:pt x="1542472" y="1136072"/>
                </a:lnTo>
                <a:lnTo>
                  <a:pt x="1542472" y="3325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422400" y="3657600"/>
            <a:ext cx="1136073" cy="1764145"/>
          </a:xfrm>
          <a:custGeom>
            <a:avLst/>
            <a:gdLst>
              <a:gd name="connsiteX0" fmla="*/ 0 w 1136073"/>
              <a:gd name="connsiteY0" fmla="*/ 1764145 h 1764145"/>
              <a:gd name="connsiteX1" fmla="*/ 738909 w 1136073"/>
              <a:gd name="connsiteY1" fmla="*/ 1634836 h 1764145"/>
              <a:gd name="connsiteX2" fmla="*/ 1136073 w 1136073"/>
              <a:gd name="connsiteY2" fmla="*/ 979055 h 1764145"/>
              <a:gd name="connsiteX3" fmla="*/ 443345 w 1136073"/>
              <a:gd name="connsiteY3" fmla="*/ 120073 h 1764145"/>
              <a:gd name="connsiteX4" fmla="*/ 36945 w 1136073"/>
              <a:gd name="connsiteY4" fmla="*/ 0 h 1764145"/>
              <a:gd name="connsiteX5" fmla="*/ 0 w 1136073"/>
              <a:gd name="connsiteY5" fmla="*/ 1764145 h 17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6073" h="1764145">
                <a:moveTo>
                  <a:pt x="0" y="1764145"/>
                </a:moveTo>
                <a:lnTo>
                  <a:pt x="738909" y="1634836"/>
                </a:lnTo>
                <a:lnTo>
                  <a:pt x="1136073" y="979055"/>
                </a:lnTo>
                <a:lnTo>
                  <a:pt x="443345" y="120073"/>
                </a:lnTo>
                <a:lnTo>
                  <a:pt x="36945" y="0"/>
                </a:lnTo>
                <a:lnTo>
                  <a:pt x="0" y="176414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927491" y="2953870"/>
            <a:ext cx="1658471" cy="1407459"/>
          </a:xfrm>
          <a:custGeom>
            <a:avLst/>
            <a:gdLst>
              <a:gd name="connsiteX0" fmla="*/ 125506 w 1658471"/>
              <a:gd name="connsiteY0" fmla="*/ 134471 h 1407459"/>
              <a:gd name="connsiteX1" fmla="*/ 1228165 w 1658471"/>
              <a:gd name="connsiteY1" fmla="*/ 0 h 1407459"/>
              <a:gd name="connsiteX2" fmla="*/ 1497106 w 1658471"/>
              <a:gd name="connsiteY2" fmla="*/ 98612 h 1407459"/>
              <a:gd name="connsiteX3" fmla="*/ 1658471 w 1658471"/>
              <a:gd name="connsiteY3" fmla="*/ 564777 h 1407459"/>
              <a:gd name="connsiteX4" fmla="*/ 1541930 w 1658471"/>
              <a:gd name="connsiteY4" fmla="*/ 1039906 h 1407459"/>
              <a:gd name="connsiteX5" fmla="*/ 797859 w 1658471"/>
              <a:gd name="connsiteY5" fmla="*/ 1407459 h 1407459"/>
              <a:gd name="connsiteX6" fmla="*/ 313765 w 1658471"/>
              <a:gd name="connsiteY6" fmla="*/ 1317812 h 1407459"/>
              <a:gd name="connsiteX7" fmla="*/ 0 w 1658471"/>
              <a:gd name="connsiteY7" fmla="*/ 654424 h 1407459"/>
              <a:gd name="connsiteX8" fmla="*/ 125506 w 1658471"/>
              <a:gd name="connsiteY8" fmla="*/ 134471 h 14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471" h="1407459">
                <a:moveTo>
                  <a:pt x="125506" y="134471"/>
                </a:moveTo>
                <a:lnTo>
                  <a:pt x="1228165" y="0"/>
                </a:lnTo>
                <a:lnTo>
                  <a:pt x="1497106" y="98612"/>
                </a:lnTo>
                <a:lnTo>
                  <a:pt x="1658471" y="564777"/>
                </a:lnTo>
                <a:lnTo>
                  <a:pt x="1541930" y="1039906"/>
                </a:lnTo>
                <a:lnTo>
                  <a:pt x="797859" y="1407459"/>
                </a:lnTo>
                <a:lnTo>
                  <a:pt x="313765" y="1317812"/>
                </a:lnTo>
                <a:lnTo>
                  <a:pt x="0" y="654424"/>
                </a:lnTo>
                <a:lnTo>
                  <a:pt x="125506" y="134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&amp; Commercial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209800" y="3567113"/>
            <a:ext cx="2019300" cy="2252662"/>
          </a:xfrm>
          <a:custGeom>
            <a:avLst/>
            <a:gdLst>
              <a:gd name="connsiteX0" fmla="*/ 1700213 w 2019300"/>
              <a:gd name="connsiteY0" fmla="*/ 38100 h 2252662"/>
              <a:gd name="connsiteX1" fmla="*/ 1700213 w 2019300"/>
              <a:gd name="connsiteY1" fmla="*/ 38100 h 2252662"/>
              <a:gd name="connsiteX2" fmla="*/ 1366838 w 2019300"/>
              <a:gd name="connsiteY2" fmla="*/ 0 h 2252662"/>
              <a:gd name="connsiteX3" fmla="*/ 371475 w 2019300"/>
              <a:gd name="connsiteY3" fmla="*/ 1057275 h 2252662"/>
              <a:gd name="connsiteX4" fmla="*/ 0 w 2019300"/>
              <a:gd name="connsiteY4" fmla="*/ 1747837 h 2252662"/>
              <a:gd name="connsiteX5" fmla="*/ 571500 w 2019300"/>
              <a:gd name="connsiteY5" fmla="*/ 2252662 h 2252662"/>
              <a:gd name="connsiteX6" fmla="*/ 976313 w 2019300"/>
              <a:gd name="connsiteY6" fmla="*/ 2057400 h 2252662"/>
              <a:gd name="connsiteX7" fmla="*/ 1276350 w 2019300"/>
              <a:gd name="connsiteY7" fmla="*/ 1824037 h 2252662"/>
              <a:gd name="connsiteX8" fmla="*/ 1557338 w 2019300"/>
              <a:gd name="connsiteY8" fmla="*/ 1676400 h 2252662"/>
              <a:gd name="connsiteX9" fmla="*/ 2019300 w 2019300"/>
              <a:gd name="connsiteY9" fmla="*/ 719137 h 2252662"/>
              <a:gd name="connsiteX10" fmla="*/ 1700213 w 2019300"/>
              <a:gd name="connsiteY10" fmla="*/ 38100 h 225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9300" h="2252662">
                <a:moveTo>
                  <a:pt x="1700213" y="38100"/>
                </a:moveTo>
                <a:lnTo>
                  <a:pt x="1700213" y="38100"/>
                </a:lnTo>
                <a:lnTo>
                  <a:pt x="1366838" y="0"/>
                </a:lnTo>
                <a:lnTo>
                  <a:pt x="371475" y="1057275"/>
                </a:lnTo>
                <a:lnTo>
                  <a:pt x="0" y="1747837"/>
                </a:lnTo>
                <a:lnTo>
                  <a:pt x="571500" y="2252662"/>
                </a:lnTo>
                <a:lnTo>
                  <a:pt x="976313" y="2057400"/>
                </a:lnTo>
                <a:lnTo>
                  <a:pt x="1276350" y="1824037"/>
                </a:lnTo>
                <a:lnTo>
                  <a:pt x="1557338" y="1676400"/>
                </a:lnTo>
                <a:lnTo>
                  <a:pt x="2019300" y="719137"/>
                </a:lnTo>
                <a:lnTo>
                  <a:pt x="1700213" y="38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Commercial &amp; Residential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93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１．</a:t>
            </a:r>
            <a:r>
              <a:rPr lang="en-US" dirty="0" smtClean="0"/>
              <a:t>Tokyo, Paris, Madrid</a:t>
            </a:r>
            <a:r>
              <a:rPr lang="ja-JP" altLang="en-US" dirty="0" smtClean="0"/>
              <a:t>の道路を読込み、それを参考にしながら地形を作成する。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．エリアを設定して保存する。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lang="ja-JP" altLang="en-US" dirty="0" smtClean="0"/>
              <a:t>．道路スタイルを適用して画像を保存する。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それぞれのスタイルの都市名と、その特徴（理由）を書く。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477000" cy="558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259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feature_tokyo_1.xml</a:t>
            </a:r>
          </a:p>
          <a:p>
            <a:r>
              <a:rPr lang="en-US" dirty="0" smtClean="0"/>
              <a:t>Commercial &amp; Residential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5488"/>
            <a:ext cx="6858000" cy="59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feature_tokyo_2.xml</a:t>
            </a:r>
          </a:p>
          <a:p>
            <a:r>
              <a:rPr lang="en-US" dirty="0" smtClean="0"/>
              <a:t>Residential (Grid)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3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2184"/>
            <a:ext cx="5750036" cy="457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feature_tokyo_3.xml</a:t>
            </a:r>
          </a:p>
          <a:p>
            <a:r>
              <a:rPr lang="en-US" dirty="0" smtClean="0"/>
              <a:t>Residential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58979"/>
            <a:ext cx="6477001" cy="597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7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feature_paris_1.xml</a:t>
            </a:r>
          </a:p>
          <a:p>
            <a:r>
              <a:rPr lang="en-US" dirty="0" smtClean="0"/>
              <a:t>Commercial &amp;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236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Example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Cities</dc:title>
  <dc:creator>gnishida</dc:creator>
  <cp:lastModifiedBy>gnishida</cp:lastModifiedBy>
  <cp:revision>58</cp:revision>
  <dcterms:created xsi:type="dcterms:W3CDTF">2014-03-14T20:41:35Z</dcterms:created>
  <dcterms:modified xsi:type="dcterms:W3CDTF">2014-03-17T16:35:59Z</dcterms:modified>
</cp:coreProperties>
</file>