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-8213" y="4269180"/>
                <a:ext cx="914400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Figure. The user specifies some initial seeds from which the roads start growing incrementally, as well as a guide line segments by which the example roads are transformed when they are copied to the target area. For each initial seed, a corresponding road piece is copied to the initial seed with some rotation. The rotation angle for the initial seed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for instance, is defined by the angle between the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Times New Roman" panose="02020603050405020304" pitchFamily="18" charset="0"/>
                      </a:rPr>
                      <m:t>𝐴𝐵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the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This piecewise linear transformation is useful to keep some interesting structures in the example roads.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213" y="4269180"/>
                <a:ext cx="9144000" cy="1754326"/>
              </a:xfrm>
              <a:prstGeom prst="rect">
                <a:avLst/>
              </a:prstGeom>
              <a:blipFill rotWithShape="1">
                <a:blip r:embed="rId2"/>
                <a:stretch>
                  <a:fillRect l="-600" t="-1736" r="-867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4454647" cy="2211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Group 29"/>
          <p:cNvGrpSpPr/>
          <p:nvPr/>
        </p:nvGrpSpPr>
        <p:grpSpPr>
          <a:xfrm>
            <a:off x="361953" y="2412311"/>
            <a:ext cx="3581399" cy="148720"/>
            <a:chOff x="381000" y="1143000"/>
            <a:chExt cx="3975857" cy="165100"/>
          </a:xfrm>
        </p:grpSpPr>
        <p:sp>
          <p:nvSpPr>
            <p:cNvPr id="19" name="Oval 18"/>
            <p:cNvSpPr/>
            <p:nvPr/>
          </p:nvSpPr>
          <p:spPr>
            <a:xfrm>
              <a:off x="381000" y="1143000"/>
              <a:ext cx="114300" cy="1143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371600" y="1143000"/>
              <a:ext cx="114300" cy="1143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508250" y="1162050"/>
              <a:ext cx="114300" cy="1143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352800" y="1181100"/>
              <a:ext cx="114300" cy="1143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242557" y="1193800"/>
              <a:ext cx="114300" cy="1143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endCxn id="20" idx="2"/>
            </p:cNvCxnSpPr>
            <p:nvPr/>
          </p:nvCxnSpPr>
          <p:spPr>
            <a:xfrm>
              <a:off x="495300" y="1200150"/>
              <a:ext cx="876300" cy="0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428750" y="1200150"/>
              <a:ext cx="1085850" cy="19050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1" idx="2"/>
            </p:cNvCxnSpPr>
            <p:nvPr/>
          </p:nvCxnSpPr>
          <p:spPr>
            <a:xfrm>
              <a:off x="2508250" y="1219200"/>
              <a:ext cx="958850" cy="15875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340857" y="1231900"/>
              <a:ext cx="958850" cy="15875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455" y="1271981"/>
            <a:ext cx="4523546" cy="2548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Group 27"/>
          <p:cNvGrpSpPr/>
          <p:nvPr/>
        </p:nvGrpSpPr>
        <p:grpSpPr>
          <a:xfrm>
            <a:off x="5327650" y="1847874"/>
            <a:ext cx="3107610" cy="1278307"/>
            <a:chOff x="1866900" y="1447800"/>
            <a:chExt cx="5372100" cy="2209800"/>
          </a:xfrm>
        </p:grpSpPr>
        <p:sp>
          <p:nvSpPr>
            <p:cNvPr id="2" name="Oval 1"/>
            <p:cNvSpPr/>
            <p:nvPr/>
          </p:nvSpPr>
          <p:spPr>
            <a:xfrm>
              <a:off x="1866900" y="2491991"/>
              <a:ext cx="228600" cy="2286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124200" y="3429000"/>
              <a:ext cx="228600" cy="2286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4372976" y="2385646"/>
              <a:ext cx="228600" cy="2286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791200" y="1447800"/>
              <a:ext cx="228600" cy="2286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7010400" y="2438400"/>
              <a:ext cx="228600" cy="2286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endCxn id="4" idx="1"/>
            </p:cNvCxnSpPr>
            <p:nvPr/>
          </p:nvCxnSpPr>
          <p:spPr>
            <a:xfrm>
              <a:off x="1981200" y="2606291"/>
              <a:ext cx="1176478" cy="856187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endCxn id="5" idx="7"/>
            </p:cNvCxnSpPr>
            <p:nvPr/>
          </p:nvCxnSpPr>
          <p:spPr>
            <a:xfrm flipV="1">
              <a:off x="3246036" y="2419124"/>
              <a:ext cx="1322062" cy="1117041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endCxn id="6" idx="2"/>
            </p:cNvCxnSpPr>
            <p:nvPr/>
          </p:nvCxnSpPr>
          <p:spPr>
            <a:xfrm flipV="1">
              <a:off x="4452107" y="1562100"/>
              <a:ext cx="1339093" cy="937847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1"/>
            </p:cNvCxnSpPr>
            <p:nvPr/>
          </p:nvCxnSpPr>
          <p:spPr>
            <a:xfrm flipH="1" flipV="1">
              <a:off x="5933133" y="1590570"/>
              <a:ext cx="1110745" cy="881308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515410" y="3610680"/>
            <a:ext cx="3324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 The example roads in London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537551" y="304800"/>
            <a:ext cx="460645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537550" y="3583381"/>
            <a:ext cx="460645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160628" y="3600911"/>
            <a:ext cx="3449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 The result of the roads warping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20591" y="2516933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91" y="2516933"/>
                <a:ext cx="385683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112910" y="2556065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910" y="2556065"/>
                <a:ext cx="396069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131596" y="2581002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596" y="2581002"/>
                <a:ext cx="396069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892356" y="2581002"/>
                <a:ext cx="404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356" y="2581002"/>
                <a:ext cx="404598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693837" y="2581002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837" y="2581002"/>
                <a:ext cx="396069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160628" y="2589768"/>
                <a:ext cx="4500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628" y="2589768"/>
                <a:ext cx="450059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950541" y="2608292"/>
                <a:ext cx="464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541" y="2608292"/>
                <a:ext cx="464934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711549" y="2506691"/>
                <a:ext cx="4578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549" y="2506691"/>
                <a:ext cx="457818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461568" y="1977143"/>
                <a:ext cx="473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1568" y="1977143"/>
                <a:ext cx="473463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8214530" y="2582113"/>
                <a:ext cx="459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4530" y="2582113"/>
                <a:ext cx="459741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0" y="11192"/>
            <a:ext cx="99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Warping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56260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38200"/>
            <a:ext cx="4394562" cy="5012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04800"/>
            <a:ext cx="3352800" cy="6236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9" name="Group 2058"/>
          <p:cNvGrpSpPr/>
          <p:nvPr/>
        </p:nvGrpSpPr>
        <p:grpSpPr>
          <a:xfrm>
            <a:off x="1582459" y="1545796"/>
            <a:ext cx="1724653" cy="3026204"/>
            <a:chOff x="1714720" y="1545796"/>
            <a:chExt cx="1607631" cy="2820869"/>
          </a:xfrm>
        </p:grpSpPr>
        <p:sp>
          <p:nvSpPr>
            <p:cNvPr id="5" name="Oval 4"/>
            <p:cNvSpPr/>
            <p:nvPr/>
          </p:nvSpPr>
          <p:spPr>
            <a:xfrm rot="17918975">
              <a:off x="1714720" y="4273651"/>
              <a:ext cx="93014" cy="93014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 rot="17918975">
              <a:off x="2059868" y="3665381"/>
              <a:ext cx="93014" cy="93014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 rot="17918975">
              <a:off x="2419624" y="3037726"/>
              <a:ext cx="93014" cy="93014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 rot="17918975">
              <a:off x="2850875" y="2238558"/>
              <a:ext cx="93014" cy="93014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 rot="17918975">
              <a:off x="3229337" y="1545796"/>
              <a:ext cx="93014" cy="93014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5" idx="6"/>
              <a:endCxn id="6" idx="2"/>
            </p:cNvCxnSpPr>
            <p:nvPr/>
          </p:nvCxnSpPr>
          <p:spPr>
            <a:xfrm flipV="1">
              <a:off x="1783525" y="3752701"/>
              <a:ext cx="300552" cy="526644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2113705" y="3084233"/>
              <a:ext cx="342900" cy="601975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2475657" y="2289828"/>
              <a:ext cx="422032" cy="760442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2897382" y="1592303"/>
              <a:ext cx="378460" cy="704640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890159" y="1238201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159" y="1238201"/>
                <a:ext cx="385683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494090" y="2043780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090" y="2043780"/>
                <a:ext cx="396069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006951" y="2879536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951" y="2879536"/>
                <a:ext cx="396069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622039" y="3584266"/>
                <a:ext cx="404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039" y="3584266"/>
                <a:ext cx="40459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225970" y="4327679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970" y="4327679"/>
                <a:ext cx="396069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/>
          <p:cNvSpPr/>
          <p:nvPr/>
        </p:nvSpPr>
        <p:spPr>
          <a:xfrm>
            <a:off x="6116888" y="1154704"/>
            <a:ext cx="132239" cy="132239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952575" y="2209080"/>
            <a:ext cx="132239" cy="132239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758756" y="3248868"/>
            <a:ext cx="132239" cy="132239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084814" y="4317149"/>
            <a:ext cx="132239" cy="132239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170954" y="5404006"/>
            <a:ext cx="132239" cy="132239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>
            <a:stCxn id="30" idx="5"/>
            <a:endCxn id="31" idx="1"/>
          </p:cNvCxnSpPr>
          <p:nvPr/>
        </p:nvCxnSpPr>
        <p:spPr>
          <a:xfrm>
            <a:off x="6229761" y="1267577"/>
            <a:ext cx="742180" cy="960869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033260" y="2293620"/>
            <a:ext cx="784860" cy="100584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32" idx="3"/>
          </p:cNvCxnSpPr>
          <p:nvPr/>
        </p:nvCxnSpPr>
        <p:spPr>
          <a:xfrm flipV="1">
            <a:off x="7138887" y="3361741"/>
            <a:ext cx="639235" cy="101966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4" idx="7"/>
            <a:endCxn id="33" idx="3"/>
          </p:cNvCxnSpPr>
          <p:nvPr/>
        </p:nvCxnSpPr>
        <p:spPr>
          <a:xfrm flipV="1">
            <a:off x="6283827" y="4430022"/>
            <a:ext cx="820353" cy="99335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891858" y="1265318"/>
                <a:ext cx="4500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858" y="1265318"/>
                <a:ext cx="450059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720108" y="2302304"/>
                <a:ext cx="464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108" y="2302304"/>
                <a:ext cx="464934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360302" y="3114794"/>
                <a:ext cx="4578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302" y="3114794"/>
                <a:ext cx="457818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781962" y="4060205"/>
                <a:ext cx="473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962" y="4060205"/>
                <a:ext cx="473463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859316" y="5195773"/>
                <a:ext cx="459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316" y="5195773"/>
                <a:ext cx="459741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/>
          <p:cNvSpPr txBox="1"/>
          <p:nvPr/>
        </p:nvSpPr>
        <p:spPr>
          <a:xfrm>
            <a:off x="609600" y="595526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 The example roads in Manhattan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537550" y="15240"/>
            <a:ext cx="4606450" cy="822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533895" y="5850374"/>
            <a:ext cx="4606450" cy="822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5056976" y="5943600"/>
            <a:ext cx="3449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 The result of the roads warping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0" name="TextBox 2059"/>
          <p:cNvSpPr txBox="1"/>
          <p:nvPr/>
        </p:nvSpPr>
        <p:spPr>
          <a:xfrm>
            <a:off x="0" y="11192"/>
            <a:ext cx="157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Another result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58666" y="595526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 The example roads in Manhattan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106042" y="5943600"/>
            <a:ext cx="3449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 The result of the roads warping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875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192"/>
            <a:ext cx="157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Another result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1000"/>
            <a:ext cx="2087298" cy="5619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702" y="400052"/>
            <a:ext cx="2580298" cy="5619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58666" y="595526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 The example roads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Chicago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06042" y="5943600"/>
            <a:ext cx="3449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 The result of the roads warping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356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217</Words>
  <Application>Microsoft Office PowerPoint</Application>
  <PresentationFormat>On-screen Show (4:3)</PresentationFormat>
  <Paragraphs>32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gnishida</dc:creator>
  <cp:lastModifiedBy>gen</cp:lastModifiedBy>
  <cp:revision>22</cp:revision>
  <dcterms:created xsi:type="dcterms:W3CDTF">2006-08-16T00:00:00Z</dcterms:created>
  <dcterms:modified xsi:type="dcterms:W3CDTF">2014-04-21T02:51:21Z</dcterms:modified>
</cp:coreProperties>
</file>