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43000"/>
            <a:ext cx="6248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ex_feature_tel-aviv2.xml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ex_feature_tokyo1.xml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4821"/>
            <a:ext cx="7543800" cy="600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2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5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ex_feature_canberra.xml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4884"/>
            <a:ext cx="7620000" cy="564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6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Weird Shape </a:t>
            </a:r>
            <a:r>
              <a:rPr lang="en-US" dirty="0" smtClean="0"/>
              <a:t>Fitting (adaptive generation to topology and user-defined areas)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0750"/>
            <a:ext cx="6177708" cy="625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35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010400" cy="590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Multiple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5943600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Tel-Aviv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9248" y="1219200"/>
            <a:ext cx="105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Canberra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356015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Tokyo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76</cp:revision>
  <cp:lastPrinted>2014-04-03T19:41:10Z</cp:lastPrinted>
  <dcterms:created xsi:type="dcterms:W3CDTF">2014-03-14T20:41:35Z</dcterms:created>
  <dcterms:modified xsi:type="dcterms:W3CDTF">2014-04-03T22:31:45Z</dcterms:modified>
</cp:coreProperties>
</file>