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134225" cy="54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3405"/>
            <a:ext cx="586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r>
              <a:rPr lang="ja-JP" altLang="en-US" dirty="0" smtClean="0"/>
              <a:t>ベースの</a:t>
            </a:r>
            <a:r>
              <a:rPr lang="en-US" dirty="0" smtClean="0"/>
              <a:t>Local streets</a:t>
            </a:r>
            <a:r>
              <a:rPr lang="ja-JP" altLang="en-US" dirty="0" smtClean="0"/>
              <a:t>が生成されてない箇所がある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19852797">
            <a:off x="3069501" y="4307217"/>
            <a:ext cx="3425806" cy="499240"/>
          </a:xfrm>
          <a:prstGeom prst="ellipse">
            <a:avLst/>
          </a:prstGeom>
          <a:noFill/>
          <a:ln w="3492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8534021">
            <a:off x="3643311" y="3150254"/>
            <a:ext cx="1676400" cy="499240"/>
          </a:xfrm>
          <a:prstGeom prst="ellipse">
            <a:avLst/>
          </a:prstGeom>
          <a:noFill/>
          <a:ln w="3492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2</cp:revision>
  <dcterms:created xsi:type="dcterms:W3CDTF">2006-08-16T00:00:00Z</dcterms:created>
  <dcterms:modified xsi:type="dcterms:W3CDTF">2014-04-16T15:31:22Z</dcterms:modified>
</cp:coreProperties>
</file>