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4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00"/>
            <a:ext cx="674601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0"/>
            <a:ext cx="547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Interpolation between two examples, Tel-Aviv and Tokyo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1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09600"/>
            <a:ext cx="6629400" cy="60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01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gnishida</dc:creator>
  <cp:lastModifiedBy>gnishida</cp:lastModifiedBy>
  <cp:revision>4</cp:revision>
  <dcterms:created xsi:type="dcterms:W3CDTF">2006-08-16T00:00:00Z</dcterms:created>
  <dcterms:modified xsi:type="dcterms:W3CDTF">2014-04-14T22:16:15Z</dcterms:modified>
</cp:coreProperties>
</file>